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7"/>
  </p:notesMasterIdLst>
  <p:sldIdLst>
    <p:sldId id="259" r:id="rId2"/>
    <p:sldId id="263" r:id="rId3"/>
    <p:sldId id="270" r:id="rId4"/>
    <p:sldId id="267" r:id="rId5"/>
    <p:sldId id="258" r:id="rId6"/>
    <p:sldId id="265" r:id="rId7"/>
    <p:sldId id="262" r:id="rId8"/>
    <p:sldId id="269" r:id="rId9"/>
    <p:sldId id="260" r:id="rId10"/>
    <p:sldId id="257" r:id="rId11"/>
    <p:sldId id="261" r:id="rId12"/>
    <p:sldId id="264" r:id="rId13"/>
    <p:sldId id="266" r:id="rId14"/>
    <p:sldId id="256" r:id="rId15"/>
    <p:sldId id="268" r:id="rId16"/>
  </p:sldIdLst>
  <p:sldSz cx="9144000" cy="5143500" type="screen16x9"/>
  <p:notesSz cx="6858000" cy="9144000"/>
  <p:embeddedFontLst>
    <p:embeddedFont>
      <p:font typeface="Andalus" panose="02010600030101010101" charset="-78"/>
      <p:regular r:id="rId18"/>
    </p:embeddedFont>
    <p:embeddedFont>
      <p:font typeface="Britannic Bold" panose="020B0903060703020204" pitchFamily="34" charset="0"/>
      <p:regular r:id="rId19"/>
    </p:embeddedFont>
    <p:embeddedFont>
      <p:font typeface="Calibri" panose="020F0502020204030204" pitchFamily="34" charset="0"/>
      <p:regular r:id="rId20"/>
      <p:bold r:id="rId21"/>
      <p:italic r:id="rId22"/>
      <p:boldItalic r:id="rId23"/>
    </p:embeddedFont>
    <p:embeddedFont>
      <p:font typeface="Calibri Light" panose="020F0302020204030204" pitchFamily="34" charset="0"/>
      <p:regular r:id="rId24"/>
      <p:italic r:id="rId25"/>
    </p:embeddedFont>
    <p:embeddedFont>
      <p:font typeface="Cambria Math" panose="02040503050406030204" pitchFamily="18" charset="0"/>
      <p:regular r:id="rId26"/>
    </p:embeddedFont>
    <p:embeddedFont>
      <p:font typeface="Candara" panose="020E0502030303020204" pitchFamily="34" charset="0"/>
      <p:regular r:id="rId27"/>
      <p:bold r:id="rId28"/>
      <p:italic r:id="rId29"/>
      <p:boldItalic r:id="rId30"/>
    </p:embeddedFont>
    <p:embeddedFont>
      <p:font typeface="Castellar" panose="020A0402060406010301" pitchFamily="18" charset="0"/>
      <p:regular r:id="rId31"/>
    </p:embeddedFont>
    <p:embeddedFont>
      <p:font typeface="CommercialScript BT" panose="03030803040807090C04"/>
      <p:regular r:id="rId32"/>
    </p:embeddedFont>
    <p:embeddedFont>
      <p:font typeface="Ebrima" panose="02000000000000000000" pitchFamily="2" charset="0"/>
      <p:regular r:id="rId33"/>
      <p:bold r:id="rId34"/>
    </p:embeddedFont>
    <p:embeddedFont>
      <p:font typeface="Nyala" panose="02000504070300020003" pitchFamily="2" charset="0"/>
      <p:regular r:id="rId35"/>
    </p:embeddedFont>
  </p:embeddedFontLst>
  <p:custDataLst>
    <p:tags r:id="rId36"/>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orient="horz" pos="1223">
          <p15:clr>
            <a:srgbClr val="A4A3A4"/>
          </p15:clr>
        </p15:guide>
        <p15:guide id="3" orient="horz" pos="2017">
          <p15:clr>
            <a:srgbClr val="A4A3A4"/>
          </p15:clr>
        </p15:guide>
        <p15:guide id="4" pos="2880">
          <p15:clr>
            <a:srgbClr val="A4A3A4"/>
          </p15:clr>
        </p15:guide>
        <p15:guide id="5" pos="3560">
          <p15:clr>
            <a:srgbClr val="A4A3A4"/>
          </p15:clr>
        </p15:guide>
        <p15:guide id="6" pos="220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C776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142" d="100"/>
          <a:sy n="142" d="100"/>
        </p:scale>
        <p:origin x="144" y="120"/>
      </p:cViewPr>
      <p:guideLst>
        <p:guide orient="horz" pos="1620"/>
        <p:guide orient="horz" pos="1223"/>
        <p:guide orient="horz" pos="2017"/>
        <p:guide pos="2880"/>
        <p:guide pos="3560"/>
        <p:guide pos="2200"/>
      </p:guideLst>
    </p:cSldViewPr>
  </p:slideViewPr>
  <p:notesTextViewPr>
    <p:cViewPr>
      <p:scale>
        <a:sx n="100" d="100"/>
        <a:sy n="100" d="100"/>
      </p:scale>
      <p:origin x="0" y="0"/>
    </p:cViewPr>
  </p:notesTextViewPr>
  <p:sorterViewPr>
    <p:cViewPr>
      <p:scale>
        <a:sx n="66" d="100"/>
        <a:sy n="66" d="100"/>
      </p:scale>
      <p:origin x="0" y="0"/>
    </p:cViewPr>
  </p:sorterViewPr>
  <p:gridSpacing cx="45005" cy="45005"/>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font" Target="fonts/font9.fntdata"/><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4.fntdata"/><Relationship Id="rId34" Type="http://schemas.openxmlformats.org/officeDocument/2006/relationships/font" Target="fonts/font1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font" Target="fonts/font8.fntdata"/><Relationship Id="rId33" Type="http://schemas.openxmlformats.org/officeDocument/2006/relationships/font" Target="fonts/font16.fntdata"/><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32" Type="http://schemas.openxmlformats.org/officeDocument/2006/relationships/font" Target="fonts/font15.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font" Target="fonts/font11.fntdata"/><Relationship Id="rId36" Type="http://schemas.openxmlformats.org/officeDocument/2006/relationships/tags" Target="tags/tag1.xml"/><Relationship Id="rId10" Type="http://schemas.openxmlformats.org/officeDocument/2006/relationships/slide" Target="slides/slide9.xml"/><Relationship Id="rId19" Type="http://schemas.openxmlformats.org/officeDocument/2006/relationships/font" Target="fonts/font2.fntdata"/><Relationship Id="rId31" Type="http://schemas.openxmlformats.org/officeDocument/2006/relationships/font" Target="fonts/font1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font" Target="fonts/font13.fntdata"/><Relationship Id="rId35" Type="http://schemas.openxmlformats.org/officeDocument/2006/relationships/font" Target="fonts/font1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21C9799-593D-4CC9-9BFD-223617C98984}" type="datetimeFigureOut">
              <a:rPr lang="zh-CN" altLang="en-US" smtClean="0"/>
              <a:t>2018/12/26</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8C86BB7-6210-428F-AF14-357246FA417C}" type="slidenum">
              <a:rPr lang="zh-CN" altLang="en-US" smtClean="0"/>
              <a:t>‹#›</a:t>
            </a:fld>
            <a:endParaRPr lang="zh-CN" altLang="en-US"/>
          </a:p>
        </p:txBody>
      </p:sp>
    </p:spTree>
    <p:extLst>
      <p:ext uri="{BB962C8B-B14F-4D97-AF65-F5344CB8AC3E}">
        <p14:creationId xmlns:p14="http://schemas.microsoft.com/office/powerpoint/2010/main" val="19147471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8C86BB7-6210-428F-AF14-357246FA417C}" type="slidenum">
              <a:rPr lang="zh-CN" altLang="en-US" smtClean="0"/>
              <a:t>1</a:t>
            </a:fld>
            <a:endParaRPr lang="zh-CN" altLang="en-US"/>
          </a:p>
        </p:txBody>
      </p:sp>
    </p:spTree>
    <p:extLst>
      <p:ext uri="{BB962C8B-B14F-4D97-AF65-F5344CB8AC3E}">
        <p14:creationId xmlns:p14="http://schemas.microsoft.com/office/powerpoint/2010/main" val="24117877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8C86BB7-6210-428F-AF14-357246FA417C}" type="slidenum">
              <a:rPr lang="zh-CN" altLang="en-US" smtClean="0"/>
              <a:t>10</a:t>
            </a:fld>
            <a:endParaRPr lang="zh-CN" altLang="en-US"/>
          </a:p>
        </p:txBody>
      </p:sp>
    </p:spTree>
    <p:extLst>
      <p:ext uri="{BB962C8B-B14F-4D97-AF65-F5344CB8AC3E}">
        <p14:creationId xmlns:p14="http://schemas.microsoft.com/office/powerpoint/2010/main" val="6199255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8C86BB7-6210-428F-AF14-357246FA417C}" type="slidenum">
              <a:rPr lang="zh-CN" altLang="en-US" smtClean="0"/>
              <a:t>11</a:t>
            </a:fld>
            <a:endParaRPr lang="zh-CN" altLang="en-US"/>
          </a:p>
        </p:txBody>
      </p:sp>
    </p:spTree>
    <p:extLst>
      <p:ext uri="{BB962C8B-B14F-4D97-AF65-F5344CB8AC3E}">
        <p14:creationId xmlns:p14="http://schemas.microsoft.com/office/powerpoint/2010/main" val="36307237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8C86BB7-6210-428F-AF14-357246FA417C}" type="slidenum">
              <a:rPr lang="zh-CN" altLang="en-US" smtClean="0"/>
              <a:t>12</a:t>
            </a:fld>
            <a:endParaRPr lang="zh-CN" altLang="en-US"/>
          </a:p>
        </p:txBody>
      </p:sp>
    </p:spTree>
    <p:extLst>
      <p:ext uri="{BB962C8B-B14F-4D97-AF65-F5344CB8AC3E}">
        <p14:creationId xmlns:p14="http://schemas.microsoft.com/office/powerpoint/2010/main" val="2951806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8C86BB7-6210-428F-AF14-357246FA417C}" type="slidenum">
              <a:rPr lang="zh-CN" altLang="en-US" smtClean="0"/>
              <a:t>13</a:t>
            </a:fld>
            <a:endParaRPr lang="zh-CN" altLang="en-US"/>
          </a:p>
        </p:txBody>
      </p:sp>
    </p:spTree>
    <p:extLst>
      <p:ext uri="{BB962C8B-B14F-4D97-AF65-F5344CB8AC3E}">
        <p14:creationId xmlns:p14="http://schemas.microsoft.com/office/powerpoint/2010/main" val="39709039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8C86BB7-6210-428F-AF14-357246FA417C}" type="slidenum">
              <a:rPr lang="zh-CN" altLang="en-US" smtClean="0"/>
              <a:t>14</a:t>
            </a:fld>
            <a:endParaRPr lang="zh-CN" altLang="en-US"/>
          </a:p>
        </p:txBody>
      </p:sp>
    </p:spTree>
    <p:extLst>
      <p:ext uri="{BB962C8B-B14F-4D97-AF65-F5344CB8AC3E}">
        <p14:creationId xmlns:p14="http://schemas.microsoft.com/office/powerpoint/2010/main" val="19026900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8C86BB7-6210-428F-AF14-357246FA417C}" type="slidenum">
              <a:rPr lang="zh-CN" altLang="en-US" smtClean="0"/>
              <a:t>15</a:t>
            </a:fld>
            <a:endParaRPr lang="zh-CN" altLang="en-US"/>
          </a:p>
        </p:txBody>
      </p:sp>
    </p:spTree>
    <p:extLst>
      <p:ext uri="{BB962C8B-B14F-4D97-AF65-F5344CB8AC3E}">
        <p14:creationId xmlns:p14="http://schemas.microsoft.com/office/powerpoint/2010/main" val="1578844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8C86BB7-6210-428F-AF14-357246FA417C}" type="slidenum">
              <a:rPr lang="zh-CN" altLang="en-US" smtClean="0"/>
              <a:t>2</a:t>
            </a:fld>
            <a:endParaRPr lang="zh-CN" altLang="en-US"/>
          </a:p>
        </p:txBody>
      </p:sp>
    </p:spTree>
    <p:extLst>
      <p:ext uri="{BB962C8B-B14F-4D97-AF65-F5344CB8AC3E}">
        <p14:creationId xmlns:p14="http://schemas.microsoft.com/office/powerpoint/2010/main" val="3561378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8C86BB7-6210-428F-AF14-357246FA417C}" type="slidenum">
              <a:rPr lang="zh-CN" altLang="en-US" smtClean="0"/>
              <a:t>3</a:t>
            </a:fld>
            <a:endParaRPr lang="zh-CN" altLang="en-US"/>
          </a:p>
        </p:txBody>
      </p:sp>
    </p:spTree>
    <p:extLst>
      <p:ext uri="{BB962C8B-B14F-4D97-AF65-F5344CB8AC3E}">
        <p14:creationId xmlns:p14="http://schemas.microsoft.com/office/powerpoint/2010/main" val="724252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8C86BB7-6210-428F-AF14-357246FA417C}" type="slidenum">
              <a:rPr lang="zh-CN" altLang="en-US" smtClean="0"/>
              <a:t>4</a:t>
            </a:fld>
            <a:endParaRPr lang="zh-CN" altLang="en-US"/>
          </a:p>
        </p:txBody>
      </p:sp>
    </p:spTree>
    <p:extLst>
      <p:ext uri="{BB962C8B-B14F-4D97-AF65-F5344CB8AC3E}">
        <p14:creationId xmlns:p14="http://schemas.microsoft.com/office/powerpoint/2010/main" val="4501246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8C86BB7-6210-428F-AF14-357246FA417C}" type="slidenum">
              <a:rPr lang="zh-CN" altLang="en-US" smtClean="0"/>
              <a:t>5</a:t>
            </a:fld>
            <a:endParaRPr lang="zh-CN" altLang="en-US"/>
          </a:p>
        </p:txBody>
      </p:sp>
    </p:spTree>
    <p:extLst>
      <p:ext uri="{BB962C8B-B14F-4D97-AF65-F5344CB8AC3E}">
        <p14:creationId xmlns:p14="http://schemas.microsoft.com/office/powerpoint/2010/main" val="1589887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8C86BB7-6210-428F-AF14-357246FA417C}" type="slidenum">
              <a:rPr lang="zh-CN" altLang="en-US" smtClean="0"/>
              <a:t>6</a:t>
            </a:fld>
            <a:endParaRPr lang="zh-CN" altLang="en-US"/>
          </a:p>
        </p:txBody>
      </p:sp>
    </p:spTree>
    <p:extLst>
      <p:ext uri="{BB962C8B-B14F-4D97-AF65-F5344CB8AC3E}">
        <p14:creationId xmlns:p14="http://schemas.microsoft.com/office/powerpoint/2010/main" val="22443357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8C86BB7-6210-428F-AF14-357246FA417C}" type="slidenum">
              <a:rPr lang="zh-CN" altLang="en-US" smtClean="0"/>
              <a:t>7</a:t>
            </a:fld>
            <a:endParaRPr lang="zh-CN" altLang="en-US"/>
          </a:p>
        </p:txBody>
      </p:sp>
    </p:spTree>
    <p:extLst>
      <p:ext uri="{BB962C8B-B14F-4D97-AF65-F5344CB8AC3E}">
        <p14:creationId xmlns:p14="http://schemas.microsoft.com/office/powerpoint/2010/main" val="240497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8C86BB7-6210-428F-AF14-357246FA417C}" type="slidenum">
              <a:rPr lang="zh-CN" altLang="en-US" smtClean="0"/>
              <a:t>8</a:t>
            </a:fld>
            <a:endParaRPr lang="zh-CN" altLang="en-US"/>
          </a:p>
        </p:txBody>
      </p:sp>
    </p:spTree>
    <p:extLst>
      <p:ext uri="{BB962C8B-B14F-4D97-AF65-F5344CB8AC3E}">
        <p14:creationId xmlns:p14="http://schemas.microsoft.com/office/powerpoint/2010/main" val="16122143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8C86BB7-6210-428F-AF14-357246FA417C}" type="slidenum">
              <a:rPr lang="zh-CN" altLang="en-US" smtClean="0"/>
              <a:t>9</a:t>
            </a:fld>
            <a:endParaRPr lang="zh-CN" altLang="en-US"/>
          </a:p>
        </p:txBody>
      </p:sp>
    </p:spTree>
    <p:extLst>
      <p:ext uri="{BB962C8B-B14F-4D97-AF65-F5344CB8AC3E}">
        <p14:creationId xmlns:p14="http://schemas.microsoft.com/office/powerpoint/2010/main" val="35265730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7819"/>
            <a:ext cx="7772400" cy="1102519"/>
          </a:xfrm>
        </p:spPr>
        <p:txBody>
          <a:bodyPr/>
          <a:lstStyle/>
          <a:p>
            <a:r>
              <a:rPr lang="zh-CN" altLang="en-US"/>
              <a:t>单击此处编辑母版标题样式</a:t>
            </a:r>
          </a:p>
        </p:txBody>
      </p:sp>
      <p:sp>
        <p:nvSpPr>
          <p:cNvPr id="3" name="副标题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2018/12/26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2018/12/26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05979"/>
            <a:ext cx="2057400" cy="4388644"/>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05979"/>
            <a:ext cx="6019800" cy="4388644"/>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2018/12/26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2018/12/26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5176"/>
            <a:ext cx="7772400" cy="1021556"/>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2018/12/26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530820CF-B880-4189-942D-D702A7CBA730}" type="datetimeFigureOut">
              <a:rPr lang="zh-CN" altLang="en-US" smtClean="0"/>
              <a:pPr/>
              <a:t>2018/12/26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530820CF-B880-4189-942D-D702A7CBA730}" type="datetimeFigureOut">
              <a:rPr lang="zh-CN" altLang="en-US" smtClean="0"/>
              <a:pPr/>
              <a:t>2018/12/26</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30820CF-B880-4189-942D-D702A7CBA730}" type="datetimeFigureOut">
              <a:rPr lang="zh-CN" altLang="en-US" smtClean="0"/>
              <a:pPr/>
              <a:t>2018/12/26</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pPr/>
              <a:t>2018/12/26</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04787"/>
            <a:ext cx="3008313" cy="871538"/>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pPr/>
              <a:t>2018/12/26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0"/>
            <a:ext cx="5486400" cy="425054"/>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pPr/>
              <a:t>2018/12/26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pPr/>
              <a:t>2018/12/26</a:t>
            </a:fld>
            <a:endParaRPr lang="zh-CN" altLang="en-US"/>
          </a:p>
        </p:txBody>
      </p:sp>
      <p:sp>
        <p:nvSpPr>
          <p:cNvPr id="5" name="页脚占位符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slow" p14:dur="2000" advTm="0"/>
    </mc:Choice>
    <mc:Fallback xmlns="">
      <p:transition spd="slow" advTm="0"/>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tile tx="0" ty="0" sx="45000" sy="45000" flip="none" algn="tl"/>
        </a:blipFill>
        <a:effectLst/>
      </p:bgPr>
    </p:bg>
    <p:spTree>
      <p:nvGrpSpPr>
        <p:cNvPr id="1" name=""/>
        <p:cNvGrpSpPr/>
        <p:nvPr/>
      </p:nvGrpSpPr>
      <p:grpSpPr>
        <a:xfrm>
          <a:off x="0" y="0"/>
          <a:ext cx="0" cy="0"/>
          <a:chOff x="0" y="0"/>
          <a:chExt cx="0" cy="0"/>
        </a:xfrm>
      </p:grpSpPr>
      <p:sp>
        <p:nvSpPr>
          <p:cNvPr id="2" name="矩形 1"/>
          <p:cNvSpPr/>
          <p:nvPr/>
        </p:nvSpPr>
        <p:spPr>
          <a:xfrm>
            <a:off x="0" y="0"/>
            <a:ext cx="9144000" cy="5143500"/>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TextBox 2"/>
          <p:cNvSpPr txBox="1"/>
          <p:nvPr/>
        </p:nvSpPr>
        <p:spPr>
          <a:xfrm>
            <a:off x="1655676" y="1635646"/>
            <a:ext cx="5832648" cy="338554"/>
          </a:xfrm>
          <a:prstGeom prst="rect">
            <a:avLst/>
          </a:prstGeom>
          <a:noFill/>
        </p:spPr>
        <p:txBody>
          <a:bodyPr wrap="square" rtlCol="0">
            <a:spAutoFit/>
          </a:bodyPr>
          <a:lstStyle/>
          <a:p>
            <a:pPr algn="ctr"/>
            <a:r>
              <a:rPr lang="en-US" altLang="zh-CN" sz="1600" spc="600" dirty="0">
                <a:solidFill>
                  <a:schemeClr val="bg1"/>
                </a:solidFill>
                <a:latin typeface="Candara" pitchFamily="34" charset="0"/>
              </a:rPr>
              <a:t>A NEW CREATIVE STUDIO</a:t>
            </a:r>
            <a:endParaRPr lang="zh-CN" altLang="en-US" sz="1600" spc="600" dirty="0">
              <a:solidFill>
                <a:schemeClr val="bg1"/>
              </a:solidFill>
              <a:latin typeface="Candara" pitchFamily="34" charset="0"/>
            </a:endParaRPr>
          </a:p>
        </p:txBody>
      </p:sp>
      <p:sp>
        <p:nvSpPr>
          <p:cNvPr id="4" name="TextBox 3"/>
          <p:cNvSpPr txBox="1"/>
          <p:nvPr/>
        </p:nvSpPr>
        <p:spPr>
          <a:xfrm>
            <a:off x="323528" y="2067694"/>
            <a:ext cx="8496944" cy="707886"/>
          </a:xfrm>
          <a:prstGeom prst="rect">
            <a:avLst/>
          </a:prstGeom>
          <a:noFill/>
        </p:spPr>
        <p:txBody>
          <a:bodyPr wrap="square" rtlCol="0">
            <a:spAutoFit/>
          </a:bodyPr>
          <a:lstStyle/>
          <a:p>
            <a:pPr algn="ctr"/>
            <a:r>
              <a:rPr lang="en-US" altLang="zh-CN" sz="4000" b="1" dirty="0">
                <a:solidFill>
                  <a:schemeClr val="bg1"/>
                </a:solidFill>
                <a:latin typeface="Candara" pitchFamily="34" charset="0"/>
              </a:rPr>
              <a:t>GOOD DESIGN IS ALWAYS IN SEASON</a:t>
            </a:r>
            <a:endParaRPr lang="zh-CN" altLang="en-US" sz="4000" b="1" dirty="0">
              <a:solidFill>
                <a:schemeClr val="bg1"/>
              </a:solidFill>
              <a:latin typeface="Candara" pitchFamily="34" charset="0"/>
            </a:endParaRPr>
          </a:p>
        </p:txBody>
      </p:sp>
      <p:sp>
        <p:nvSpPr>
          <p:cNvPr id="5" name="TextBox 4"/>
          <p:cNvSpPr txBox="1"/>
          <p:nvPr/>
        </p:nvSpPr>
        <p:spPr>
          <a:xfrm>
            <a:off x="1691680" y="3164364"/>
            <a:ext cx="5760640" cy="415498"/>
          </a:xfrm>
          <a:prstGeom prst="rect">
            <a:avLst/>
          </a:prstGeom>
          <a:noFill/>
        </p:spPr>
        <p:txBody>
          <a:bodyPr wrap="square" rtlCol="0">
            <a:spAutoFit/>
          </a:bodyPr>
          <a:lstStyle/>
          <a:p>
            <a:pPr algn="ctr"/>
            <a:r>
              <a:rPr lang="en-US" altLang="zh-CN" sz="1050" dirty="0">
                <a:solidFill>
                  <a:schemeClr val="bg1"/>
                </a:solidFill>
                <a:latin typeface="Candara" pitchFamily="34" charset="0"/>
              </a:rPr>
              <a:t>There are moments in life when you miss someone so much that you just want to pick them from your dreams and hug them for real!  Dream what you want to dream; </a:t>
            </a:r>
            <a:endParaRPr lang="zh-CN" altLang="en-US" sz="1050" dirty="0">
              <a:solidFill>
                <a:schemeClr val="bg1"/>
              </a:solidFill>
              <a:latin typeface="Candara" pitchFamily="34" charset="0"/>
            </a:endParaRPr>
          </a:p>
        </p:txBody>
      </p:sp>
      <p:cxnSp>
        <p:nvCxnSpPr>
          <p:cNvPr id="7" name="直接连接符 6"/>
          <p:cNvCxnSpPr/>
          <p:nvPr/>
        </p:nvCxnSpPr>
        <p:spPr>
          <a:xfrm>
            <a:off x="3851920" y="2931790"/>
            <a:ext cx="144016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cxnSp>
        <p:nvCxnSpPr>
          <p:cNvPr id="9" name="直接连接符 8"/>
          <p:cNvCxnSpPr/>
          <p:nvPr/>
        </p:nvCxnSpPr>
        <p:spPr>
          <a:xfrm flipH="1">
            <a:off x="0" y="0"/>
            <a:ext cx="9144000" cy="514350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6" name="椭圆 5"/>
          <p:cNvSpPr/>
          <p:nvPr/>
        </p:nvSpPr>
        <p:spPr>
          <a:xfrm>
            <a:off x="3563516" y="1490886"/>
            <a:ext cx="2016968" cy="201696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TextBox 4"/>
          <p:cNvSpPr txBox="1"/>
          <p:nvPr/>
        </p:nvSpPr>
        <p:spPr>
          <a:xfrm>
            <a:off x="2267744" y="1706910"/>
            <a:ext cx="4608512" cy="1200329"/>
          </a:xfrm>
          <a:prstGeom prst="rect">
            <a:avLst/>
          </a:prstGeom>
          <a:noFill/>
        </p:spPr>
        <p:txBody>
          <a:bodyPr wrap="square" rtlCol="0">
            <a:spAutoFit/>
          </a:bodyPr>
          <a:lstStyle/>
          <a:p>
            <a:pPr algn="ctr"/>
            <a:r>
              <a:rPr lang="en-US" altLang="zh-CN" sz="7200" dirty="0">
                <a:latin typeface="Nyala" pitchFamily="2" charset="0"/>
              </a:rPr>
              <a:t>Ant Black</a:t>
            </a:r>
          </a:p>
        </p:txBody>
      </p:sp>
      <p:sp>
        <p:nvSpPr>
          <p:cNvPr id="7" name="矩形 6"/>
          <p:cNvSpPr/>
          <p:nvPr/>
        </p:nvSpPr>
        <p:spPr>
          <a:xfrm>
            <a:off x="3347864" y="2737832"/>
            <a:ext cx="2448272" cy="553998"/>
          </a:xfrm>
          <a:prstGeom prst="rect">
            <a:avLst/>
          </a:prstGeom>
        </p:spPr>
        <p:txBody>
          <a:bodyPr wrap="square">
            <a:spAutoFit/>
          </a:bodyPr>
          <a:lstStyle/>
          <a:p>
            <a:pPr lvl="0" algn="ctr"/>
            <a:r>
              <a:rPr lang="en-US" altLang="zh-CN" b="1" spc="300" dirty="0">
                <a:solidFill>
                  <a:prstClr val="black"/>
                </a:solidFill>
                <a:latin typeface="Nyala" pitchFamily="2" charset="0"/>
              </a:rPr>
              <a:t>SUMMERISE</a:t>
            </a:r>
          </a:p>
          <a:p>
            <a:pPr lvl="0" algn="ctr"/>
            <a:r>
              <a:rPr lang="en-US" altLang="zh-CN" sz="1200" spc="300" dirty="0">
                <a:latin typeface="Nyala" pitchFamily="2" charset="0"/>
              </a:rPr>
              <a:t>POWERPOINT</a:t>
            </a:r>
          </a:p>
        </p:txBody>
      </p:sp>
      <p:grpSp>
        <p:nvGrpSpPr>
          <p:cNvPr id="22" name="组合 21"/>
          <p:cNvGrpSpPr/>
          <p:nvPr/>
        </p:nvGrpSpPr>
        <p:grpSpPr>
          <a:xfrm>
            <a:off x="179512" y="240502"/>
            <a:ext cx="176212" cy="125413"/>
            <a:chOff x="3005139" y="5662613"/>
            <a:chExt cx="176212" cy="125413"/>
          </a:xfrm>
          <a:solidFill>
            <a:schemeClr val="tx1"/>
          </a:solidFill>
        </p:grpSpPr>
        <p:sp>
          <p:nvSpPr>
            <p:cNvPr id="10" name="Rectangle 143"/>
            <p:cNvSpPr>
              <a:spLocks noChangeArrowheads="1"/>
            </p:cNvSpPr>
            <p:nvPr/>
          </p:nvSpPr>
          <p:spPr bwMode="auto">
            <a:xfrm>
              <a:off x="3005139" y="5762626"/>
              <a:ext cx="25400" cy="254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 name="Rectangle 144"/>
            <p:cNvSpPr>
              <a:spLocks noChangeArrowheads="1"/>
            </p:cNvSpPr>
            <p:nvPr/>
          </p:nvSpPr>
          <p:spPr bwMode="auto">
            <a:xfrm>
              <a:off x="3043239" y="5737226"/>
              <a:ext cx="25400"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Rectangle 145"/>
            <p:cNvSpPr>
              <a:spLocks noChangeArrowheads="1"/>
            </p:cNvSpPr>
            <p:nvPr/>
          </p:nvSpPr>
          <p:spPr bwMode="auto">
            <a:xfrm>
              <a:off x="3081339" y="5713413"/>
              <a:ext cx="25400" cy="746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Rectangle 146"/>
            <p:cNvSpPr>
              <a:spLocks noChangeArrowheads="1"/>
            </p:cNvSpPr>
            <p:nvPr/>
          </p:nvSpPr>
          <p:spPr bwMode="auto">
            <a:xfrm>
              <a:off x="3117851" y="5688013"/>
              <a:ext cx="25400" cy="1000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Rectangle 147"/>
            <p:cNvSpPr>
              <a:spLocks noChangeArrowheads="1"/>
            </p:cNvSpPr>
            <p:nvPr/>
          </p:nvSpPr>
          <p:spPr bwMode="auto">
            <a:xfrm>
              <a:off x="3155951" y="5662613"/>
              <a:ext cx="25400" cy="1254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1" name="组合 20"/>
          <p:cNvGrpSpPr/>
          <p:nvPr/>
        </p:nvGrpSpPr>
        <p:grpSpPr>
          <a:xfrm>
            <a:off x="179512" y="452557"/>
            <a:ext cx="176213" cy="133350"/>
            <a:chOff x="3357563" y="5657851"/>
            <a:chExt cx="176213" cy="133350"/>
          </a:xfrm>
          <a:solidFill>
            <a:schemeClr val="tx1"/>
          </a:solidFill>
        </p:grpSpPr>
        <p:sp>
          <p:nvSpPr>
            <p:cNvPr id="15" name="Rectangle 494"/>
            <p:cNvSpPr>
              <a:spLocks noChangeArrowheads="1"/>
            </p:cNvSpPr>
            <p:nvPr/>
          </p:nvSpPr>
          <p:spPr bwMode="auto">
            <a:xfrm>
              <a:off x="3389313" y="5734051"/>
              <a:ext cx="14288" cy="301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Rectangle 495"/>
            <p:cNvSpPr>
              <a:spLocks noChangeArrowheads="1"/>
            </p:cNvSpPr>
            <p:nvPr/>
          </p:nvSpPr>
          <p:spPr bwMode="auto">
            <a:xfrm>
              <a:off x="3414713" y="5699126"/>
              <a:ext cx="14288" cy="65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Rectangle 496"/>
            <p:cNvSpPr>
              <a:spLocks noChangeArrowheads="1"/>
            </p:cNvSpPr>
            <p:nvPr/>
          </p:nvSpPr>
          <p:spPr bwMode="auto">
            <a:xfrm>
              <a:off x="3438526" y="5713413"/>
              <a:ext cx="14288"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Rectangle 497"/>
            <p:cNvSpPr>
              <a:spLocks noChangeArrowheads="1"/>
            </p:cNvSpPr>
            <p:nvPr/>
          </p:nvSpPr>
          <p:spPr bwMode="auto">
            <a:xfrm>
              <a:off x="3463926" y="5748338"/>
              <a:ext cx="14288" cy="158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Rectangle 498"/>
            <p:cNvSpPr>
              <a:spLocks noChangeArrowheads="1"/>
            </p:cNvSpPr>
            <p:nvPr/>
          </p:nvSpPr>
          <p:spPr bwMode="auto">
            <a:xfrm>
              <a:off x="3487738" y="5686426"/>
              <a:ext cx="15875" cy="777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Freeform 499"/>
            <p:cNvSpPr>
              <a:spLocks noEditPoints="1"/>
            </p:cNvSpPr>
            <p:nvPr/>
          </p:nvSpPr>
          <p:spPr bwMode="auto">
            <a:xfrm>
              <a:off x="3357563" y="5657851"/>
              <a:ext cx="176213" cy="133350"/>
            </a:xfrm>
            <a:custGeom>
              <a:avLst/>
              <a:gdLst>
                <a:gd name="T0" fmla="*/ 0 w 111"/>
                <a:gd name="T1" fmla="*/ 0 h 84"/>
                <a:gd name="T2" fmla="*/ 0 w 111"/>
                <a:gd name="T3" fmla="*/ 84 h 84"/>
                <a:gd name="T4" fmla="*/ 111 w 111"/>
                <a:gd name="T5" fmla="*/ 84 h 84"/>
                <a:gd name="T6" fmla="*/ 111 w 111"/>
                <a:gd name="T7" fmla="*/ 0 h 84"/>
                <a:gd name="T8" fmla="*/ 0 w 111"/>
                <a:gd name="T9" fmla="*/ 0 h 84"/>
                <a:gd name="T10" fmla="*/ 102 w 111"/>
                <a:gd name="T11" fmla="*/ 74 h 84"/>
                <a:gd name="T12" fmla="*/ 10 w 111"/>
                <a:gd name="T13" fmla="*/ 74 h 84"/>
                <a:gd name="T14" fmla="*/ 10 w 111"/>
                <a:gd name="T15" fmla="*/ 10 h 84"/>
                <a:gd name="T16" fmla="*/ 102 w 111"/>
                <a:gd name="T17" fmla="*/ 10 h 84"/>
                <a:gd name="T18" fmla="*/ 102 w 111"/>
                <a:gd name="T19" fmla="*/ 7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1" h="84">
                  <a:moveTo>
                    <a:pt x="0" y="0"/>
                  </a:moveTo>
                  <a:lnTo>
                    <a:pt x="0" y="84"/>
                  </a:lnTo>
                  <a:lnTo>
                    <a:pt x="111" y="84"/>
                  </a:lnTo>
                  <a:lnTo>
                    <a:pt x="111" y="0"/>
                  </a:lnTo>
                  <a:lnTo>
                    <a:pt x="0" y="0"/>
                  </a:lnTo>
                  <a:close/>
                  <a:moveTo>
                    <a:pt x="102" y="74"/>
                  </a:moveTo>
                  <a:lnTo>
                    <a:pt x="10" y="74"/>
                  </a:lnTo>
                  <a:lnTo>
                    <a:pt x="10" y="10"/>
                  </a:lnTo>
                  <a:lnTo>
                    <a:pt x="102" y="10"/>
                  </a:lnTo>
                  <a:lnTo>
                    <a:pt x="102" y="7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23" name="TextBox 22"/>
          <p:cNvSpPr txBox="1"/>
          <p:nvPr/>
        </p:nvSpPr>
        <p:spPr>
          <a:xfrm>
            <a:off x="395536" y="195486"/>
            <a:ext cx="3456384" cy="215444"/>
          </a:xfrm>
          <a:prstGeom prst="rect">
            <a:avLst/>
          </a:prstGeom>
          <a:noFill/>
        </p:spPr>
        <p:txBody>
          <a:bodyPr wrap="square" rtlCol="0">
            <a:spAutoFit/>
          </a:bodyPr>
          <a:lstStyle/>
          <a:p>
            <a:r>
              <a:rPr lang="en-US" altLang="zh-CN" sz="800" dirty="0"/>
              <a:t>To see a world in a grain of sand,    And a heaven in a wild flower</a:t>
            </a:r>
            <a:endParaRPr lang="zh-CN" altLang="en-US" sz="800" dirty="0"/>
          </a:p>
        </p:txBody>
      </p:sp>
      <p:sp>
        <p:nvSpPr>
          <p:cNvPr id="24" name="TextBox 23"/>
          <p:cNvSpPr txBox="1"/>
          <p:nvPr/>
        </p:nvSpPr>
        <p:spPr>
          <a:xfrm>
            <a:off x="395536" y="411510"/>
            <a:ext cx="3456384" cy="215444"/>
          </a:xfrm>
          <a:prstGeom prst="rect">
            <a:avLst/>
          </a:prstGeom>
          <a:noFill/>
        </p:spPr>
        <p:txBody>
          <a:bodyPr wrap="square" rtlCol="0">
            <a:spAutoFit/>
          </a:bodyPr>
          <a:lstStyle/>
          <a:p>
            <a:r>
              <a:rPr lang="en-US" altLang="zh-CN" sz="800" dirty="0"/>
              <a:t>To see a world in a grain of sand</a:t>
            </a:r>
            <a:endParaRPr lang="zh-CN" altLang="en-US" sz="800" dirty="0"/>
          </a:p>
        </p:txBody>
      </p:sp>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tile tx="0" ty="0" sx="80000" sy="80000" flip="none" algn="ctr"/>
        </a:blipFill>
        <a:effectLst/>
      </p:bgPr>
    </p:bg>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4" cstate="print"/>
          <a:srcRect t="1558" b="41367"/>
          <a:stretch>
            <a:fillRect/>
          </a:stretch>
        </p:blipFill>
        <p:spPr bwMode="auto">
          <a:xfrm>
            <a:off x="0" y="-38540"/>
            <a:ext cx="9144000" cy="5182040"/>
          </a:xfrm>
          <a:prstGeom prst="rect">
            <a:avLst/>
          </a:prstGeom>
          <a:noFill/>
          <a:ln w="9525">
            <a:noFill/>
            <a:miter lim="800000"/>
            <a:headEnd/>
            <a:tailEnd/>
          </a:ln>
        </p:spPr>
      </p:pic>
      <p:sp>
        <p:nvSpPr>
          <p:cNvPr id="13" name="矩形 12"/>
          <p:cNvSpPr/>
          <p:nvPr/>
        </p:nvSpPr>
        <p:spPr>
          <a:xfrm>
            <a:off x="0" y="0"/>
            <a:ext cx="9144000" cy="5143500"/>
          </a:xfrm>
          <a:prstGeom prst="rect">
            <a:avLst/>
          </a:prstGeom>
          <a:gradFill flip="none" rotWithShape="1">
            <a:gsLst>
              <a:gs pos="0">
                <a:schemeClr val="tx1">
                  <a:alpha val="0"/>
                </a:schemeClr>
              </a:gs>
              <a:gs pos="100000">
                <a:schemeClr val="tx1"/>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 name="组合 10"/>
          <p:cNvGrpSpPr/>
          <p:nvPr/>
        </p:nvGrpSpPr>
        <p:grpSpPr>
          <a:xfrm>
            <a:off x="3565530" y="726545"/>
            <a:ext cx="2041585" cy="2697109"/>
            <a:chOff x="3492500" y="836007"/>
            <a:chExt cx="2041585" cy="2697109"/>
          </a:xfrm>
        </p:grpSpPr>
        <p:sp>
          <p:nvSpPr>
            <p:cNvPr id="3" name="TextBox 2"/>
            <p:cNvSpPr txBox="1"/>
            <p:nvPr/>
          </p:nvSpPr>
          <p:spPr>
            <a:xfrm>
              <a:off x="3492500" y="836007"/>
              <a:ext cx="1259520" cy="1015663"/>
            </a:xfrm>
            <a:prstGeom prst="rect">
              <a:avLst/>
            </a:prstGeom>
            <a:noFill/>
          </p:spPr>
          <p:txBody>
            <a:bodyPr wrap="square" lIns="0" tIns="0" rIns="0" bIns="0" rtlCol="0">
              <a:spAutoFit/>
            </a:bodyPr>
            <a:lstStyle/>
            <a:p>
              <a:r>
                <a:rPr lang="en-US" altLang="zh-CN" sz="6600" b="1" dirty="0">
                  <a:solidFill>
                    <a:schemeClr val="bg1"/>
                  </a:solidFill>
                  <a:latin typeface="Arial" pitchFamily="34" charset="0"/>
                  <a:cs typeface="Arial" pitchFamily="34" charset="0"/>
                </a:rPr>
                <a:t>I’m</a:t>
              </a:r>
            </a:p>
          </p:txBody>
        </p:sp>
        <p:sp>
          <p:nvSpPr>
            <p:cNvPr id="4" name="矩形 3"/>
            <p:cNvSpPr/>
            <p:nvPr/>
          </p:nvSpPr>
          <p:spPr>
            <a:xfrm>
              <a:off x="4797025" y="1041580"/>
              <a:ext cx="585065" cy="1935215"/>
            </a:xfrm>
            <a:prstGeom prst="rect">
              <a:avLst/>
            </a:prstGeom>
            <a:noFill/>
            <a:ln w="38100" cap="rnd">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3492500" y="1621743"/>
              <a:ext cx="1248099" cy="400110"/>
            </a:xfrm>
            <a:prstGeom prst="rect">
              <a:avLst/>
            </a:prstGeom>
          </p:spPr>
          <p:txBody>
            <a:bodyPr wrap="none" lIns="0">
              <a:spAutoFit/>
            </a:bodyPr>
            <a:lstStyle/>
            <a:p>
              <a:pPr lvl="0"/>
              <a:r>
                <a:rPr lang="en-US" altLang="zh-CN" sz="2000" b="1" dirty="0">
                  <a:solidFill>
                    <a:prstClr val="white"/>
                  </a:solidFill>
                  <a:latin typeface="Arial" pitchFamily="34" charset="0"/>
                  <a:cs typeface="Arial" pitchFamily="34" charset="0"/>
                </a:rPr>
                <a:t>ThinkPad</a:t>
              </a:r>
            </a:p>
          </p:txBody>
        </p:sp>
        <p:sp>
          <p:nvSpPr>
            <p:cNvPr id="6" name="矩形 5"/>
            <p:cNvSpPr/>
            <p:nvPr/>
          </p:nvSpPr>
          <p:spPr>
            <a:xfrm>
              <a:off x="3492500" y="1901388"/>
              <a:ext cx="1265090" cy="307777"/>
            </a:xfrm>
            <a:prstGeom prst="rect">
              <a:avLst/>
            </a:prstGeom>
          </p:spPr>
          <p:txBody>
            <a:bodyPr wrap="none" lIns="0">
              <a:spAutoFit/>
            </a:bodyPr>
            <a:lstStyle/>
            <a:p>
              <a:pPr lvl="0"/>
              <a:r>
                <a:rPr lang="en-US" altLang="zh-CN" sz="1400" dirty="0">
                  <a:solidFill>
                    <a:prstClr val="white"/>
                  </a:solidFill>
                  <a:latin typeface="Arial" pitchFamily="34" charset="0"/>
                  <a:cs typeface="Arial" pitchFamily="34" charset="0"/>
                </a:rPr>
                <a:t>Tablecomputer</a:t>
              </a:r>
            </a:p>
          </p:txBody>
        </p:sp>
        <p:sp>
          <p:nvSpPr>
            <p:cNvPr id="7" name="矩形 6"/>
            <p:cNvSpPr/>
            <p:nvPr/>
          </p:nvSpPr>
          <p:spPr>
            <a:xfrm>
              <a:off x="3492500" y="2088700"/>
              <a:ext cx="1329851" cy="523220"/>
            </a:xfrm>
            <a:prstGeom prst="rect">
              <a:avLst/>
            </a:prstGeom>
          </p:spPr>
          <p:txBody>
            <a:bodyPr wrap="none" lIns="0">
              <a:spAutoFit/>
            </a:bodyPr>
            <a:lstStyle/>
            <a:p>
              <a:pPr lvl="0"/>
              <a:r>
                <a:rPr lang="en-US" altLang="zh-CN" sz="2800" dirty="0">
                  <a:solidFill>
                    <a:prstClr val="white"/>
                  </a:solidFill>
                  <a:latin typeface="Arial" pitchFamily="34" charset="0"/>
                  <a:cs typeface="Arial" pitchFamily="34" charset="0"/>
                </a:rPr>
                <a:t>I’MNOT</a:t>
              </a:r>
            </a:p>
          </p:txBody>
        </p:sp>
        <p:sp>
          <p:nvSpPr>
            <p:cNvPr id="8" name="矩形 7"/>
            <p:cNvSpPr/>
            <p:nvPr/>
          </p:nvSpPr>
          <p:spPr>
            <a:xfrm>
              <a:off x="3492500" y="2346725"/>
              <a:ext cx="1345048" cy="830997"/>
            </a:xfrm>
            <a:prstGeom prst="rect">
              <a:avLst/>
            </a:prstGeom>
          </p:spPr>
          <p:txBody>
            <a:bodyPr wrap="none" lIns="0">
              <a:spAutoFit/>
            </a:bodyPr>
            <a:lstStyle/>
            <a:p>
              <a:pPr lvl="0"/>
              <a:r>
                <a:rPr lang="en-US" altLang="zh-CN" sz="4800" b="1" dirty="0">
                  <a:solidFill>
                    <a:prstClr val="white"/>
                  </a:solidFill>
                  <a:latin typeface="Arial" pitchFamily="34" charset="0"/>
                  <a:cs typeface="Arial" pitchFamily="34" charset="0"/>
                </a:rPr>
                <a:t>PAD</a:t>
              </a:r>
            </a:p>
          </p:txBody>
        </p:sp>
        <p:sp>
          <p:nvSpPr>
            <p:cNvPr id="9" name="矩形 8"/>
            <p:cNvSpPr/>
            <p:nvPr/>
          </p:nvSpPr>
          <p:spPr>
            <a:xfrm>
              <a:off x="3492500" y="2886785"/>
              <a:ext cx="2041585" cy="646331"/>
            </a:xfrm>
            <a:prstGeom prst="rect">
              <a:avLst/>
            </a:prstGeom>
          </p:spPr>
          <p:txBody>
            <a:bodyPr wrap="none" lIns="0">
              <a:spAutoFit/>
            </a:bodyPr>
            <a:lstStyle/>
            <a:p>
              <a:r>
                <a:rPr lang="en-US" altLang="zh-CN" sz="3600" dirty="0">
                  <a:solidFill>
                    <a:schemeClr val="bg1"/>
                  </a:solidFill>
                  <a:latin typeface="Arial" pitchFamily="34" charset="0"/>
                  <a:cs typeface="Arial" pitchFamily="34" charset="0"/>
                </a:rPr>
                <a:t>ThinkPad</a:t>
              </a:r>
              <a:endParaRPr lang="zh-CN" altLang="en-US" sz="2000" dirty="0">
                <a:solidFill>
                  <a:schemeClr val="bg1"/>
                </a:solidFill>
                <a:latin typeface="Arial" pitchFamily="34" charset="0"/>
                <a:cs typeface="Arial" pitchFamily="34" charset="0"/>
              </a:endParaRPr>
            </a:p>
          </p:txBody>
        </p:sp>
      </p:grpSp>
      <p:sp>
        <p:nvSpPr>
          <p:cNvPr id="10" name="TextBox 9"/>
          <p:cNvSpPr txBox="1"/>
          <p:nvPr/>
        </p:nvSpPr>
        <p:spPr>
          <a:xfrm>
            <a:off x="3492499" y="3570280"/>
            <a:ext cx="2159001" cy="261610"/>
          </a:xfrm>
          <a:prstGeom prst="rect">
            <a:avLst/>
          </a:prstGeom>
          <a:noFill/>
        </p:spPr>
        <p:txBody>
          <a:bodyPr wrap="square" rtlCol="0">
            <a:spAutoFit/>
          </a:bodyPr>
          <a:lstStyle/>
          <a:p>
            <a:pPr algn="ctr"/>
            <a:r>
              <a:rPr lang="en-US" altLang="zh-CN" sz="1100" dirty="0">
                <a:solidFill>
                  <a:schemeClr val="bg1">
                    <a:lumMod val="65000"/>
                  </a:schemeClr>
                </a:solidFill>
                <a:latin typeface="Arial" pitchFamily="34" charset="0"/>
                <a:cs typeface="Arial" pitchFamily="34" charset="0"/>
              </a:rPr>
              <a:t>Understand the business tools</a:t>
            </a:r>
            <a:endParaRPr lang="zh-CN" altLang="en-US" sz="1100" dirty="0">
              <a:solidFill>
                <a:schemeClr val="bg1">
                  <a:lumMod val="65000"/>
                </a:schemeClr>
              </a:solidFill>
              <a:latin typeface="Arial" pitchFamily="34" charset="0"/>
              <a:cs typeface="Arial" pitchFamily="34" charset="0"/>
            </a:endParaRPr>
          </a:p>
        </p:txBody>
      </p:sp>
      <p:sp>
        <p:nvSpPr>
          <p:cNvPr id="14" name="TextBox 13"/>
          <p:cNvSpPr txBox="1"/>
          <p:nvPr/>
        </p:nvSpPr>
        <p:spPr>
          <a:xfrm>
            <a:off x="2456765" y="4056915"/>
            <a:ext cx="4230470" cy="415498"/>
          </a:xfrm>
          <a:prstGeom prst="rect">
            <a:avLst/>
          </a:prstGeom>
          <a:noFill/>
        </p:spPr>
        <p:txBody>
          <a:bodyPr wrap="square" rtlCol="0">
            <a:spAutoFit/>
          </a:bodyPr>
          <a:lstStyle/>
          <a:p>
            <a:pPr algn="ctr"/>
            <a:r>
              <a:rPr lang="en-US" altLang="zh-CN" sz="1050" dirty="0">
                <a:solidFill>
                  <a:schemeClr val="bg1">
                    <a:lumMod val="65000"/>
                  </a:schemeClr>
                </a:solidFill>
                <a:latin typeface="Candara" pitchFamily="34" charset="0"/>
              </a:rPr>
              <a:t>There are moments in life when you miss someone so much that you just want to pick them from your dreams and hug them for real! </a:t>
            </a:r>
            <a:endParaRPr lang="zh-CN" altLang="en-US" sz="1050" dirty="0">
              <a:solidFill>
                <a:schemeClr val="bg1">
                  <a:lumMod val="65000"/>
                </a:schemeClr>
              </a:solidFill>
              <a:latin typeface="Candara"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图片 1" descr="jumping-person-nature-mountains.jpg"/>
          <p:cNvPicPr>
            <a:picLocks noChangeAspect="1"/>
          </p:cNvPicPr>
          <p:nvPr/>
        </p:nvPicPr>
        <p:blipFill>
          <a:blip r:embed="rId3" cstate="print"/>
          <a:srcRect t="7812" b="7813"/>
          <a:stretch>
            <a:fillRect/>
          </a:stretch>
        </p:blipFill>
        <p:spPr>
          <a:xfrm flipH="1">
            <a:off x="0" y="0"/>
            <a:ext cx="9144000" cy="5143500"/>
          </a:xfrm>
          <a:prstGeom prst="rect">
            <a:avLst/>
          </a:prstGeom>
        </p:spPr>
      </p:pic>
      <p:sp>
        <p:nvSpPr>
          <p:cNvPr id="3" name="任意多边形 2"/>
          <p:cNvSpPr/>
          <p:nvPr/>
        </p:nvSpPr>
        <p:spPr>
          <a:xfrm>
            <a:off x="0" y="0"/>
            <a:ext cx="6372200" cy="5143500"/>
          </a:xfrm>
          <a:custGeom>
            <a:avLst/>
            <a:gdLst>
              <a:gd name="connsiteX0" fmla="*/ 0 w 4572000"/>
              <a:gd name="connsiteY0" fmla="*/ 0 h 5143500"/>
              <a:gd name="connsiteX1" fmla="*/ 4572000 w 4572000"/>
              <a:gd name="connsiteY1" fmla="*/ 0 h 5143500"/>
              <a:gd name="connsiteX2" fmla="*/ 4572000 w 4572000"/>
              <a:gd name="connsiteY2" fmla="*/ 5143500 h 5143500"/>
              <a:gd name="connsiteX3" fmla="*/ 0 w 4572000"/>
              <a:gd name="connsiteY3" fmla="*/ 5143500 h 5143500"/>
              <a:gd name="connsiteX4" fmla="*/ 0 w 4572000"/>
              <a:gd name="connsiteY4" fmla="*/ 0 h 5143500"/>
              <a:gd name="connsiteX0" fmla="*/ 0 w 5651500"/>
              <a:gd name="connsiteY0" fmla="*/ 0 h 5143500"/>
              <a:gd name="connsiteX1" fmla="*/ 5651500 w 5651500"/>
              <a:gd name="connsiteY1" fmla="*/ 0 h 5143500"/>
              <a:gd name="connsiteX2" fmla="*/ 4572000 w 5651500"/>
              <a:gd name="connsiteY2" fmla="*/ 5143500 h 5143500"/>
              <a:gd name="connsiteX3" fmla="*/ 0 w 5651500"/>
              <a:gd name="connsiteY3" fmla="*/ 5143500 h 5143500"/>
              <a:gd name="connsiteX4" fmla="*/ 0 w 5651500"/>
              <a:gd name="connsiteY4" fmla="*/ 0 h 5143500"/>
              <a:gd name="connsiteX0" fmla="*/ 0 w 5651500"/>
              <a:gd name="connsiteY0" fmla="*/ 0 h 5143500"/>
              <a:gd name="connsiteX1" fmla="*/ 5651500 w 5651500"/>
              <a:gd name="connsiteY1" fmla="*/ 0 h 5143500"/>
              <a:gd name="connsiteX2" fmla="*/ 3492500 w 5651500"/>
              <a:gd name="connsiteY2" fmla="*/ 5143500 h 5143500"/>
              <a:gd name="connsiteX3" fmla="*/ 0 w 5651500"/>
              <a:gd name="connsiteY3" fmla="*/ 5143500 h 5143500"/>
              <a:gd name="connsiteX4" fmla="*/ 0 w 5651500"/>
              <a:gd name="connsiteY4" fmla="*/ 0 h 5143500"/>
              <a:gd name="connsiteX0" fmla="*/ 0 w 5651500"/>
              <a:gd name="connsiteY0" fmla="*/ 0 h 5143500"/>
              <a:gd name="connsiteX1" fmla="*/ 5651500 w 5651500"/>
              <a:gd name="connsiteY1" fmla="*/ 0 h 5143500"/>
              <a:gd name="connsiteX2" fmla="*/ 2141730 w 5651500"/>
              <a:gd name="connsiteY2" fmla="*/ 5143500 h 5143500"/>
              <a:gd name="connsiteX3" fmla="*/ 0 w 5651500"/>
              <a:gd name="connsiteY3" fmla="*/ 5143500 h 5143500"/>
              <a:gd name="connsiteX4" fmla="*/ 0 w 5651500"/>
              <a:gd name="connsiteY4" fmla="*/ 0 h 5143500"/>
              <a:gd name="connsiteX0" fmla="*/ 0 w 6372200"/>
              <a:gd name="connsiteY0" fmla="*/ 0 h 5143500"/>
              <a:gd name="connsiteX1" fmla="*/ 6372200 w 6372200"/>
              <a:gd name="connsiteY1" fmla="*/ 0 h 5143500"/>
              <a:gd name="connsiteX2" fmla="*/ 2141730 w 6372200"/>
              <a:gd name="connsiteY2" fmla="*/ 5143500 h 5143500"/>
              <a:gd name="connsiteX3" fmla="*/ 0 w 6372200"/>
              <a:gd name="connsiteY3" fmla="*/ 5143500 h 5143500"/>
              <a:gd name="connsiteX4" fmla="*/ 0 w 6372200"/>
              <a:gd name="connsiteY4" fmla="*/ 0 h 5143500"/>
              <a:gd name="connsiteX0" fmla="*/ 0 w 6372200"/>
              <a:gd name="connsiteY0" fmla="*/ 0 h 5143500"/>
              <a:gd name="connsiteX1" fmla="*/ 6372200 w 6372200"/>
              <a:gd name="connsiteY1" fmla="*/ 0 h 5143500"/>
              <a:gd name="connsiteX2" fmla="*/ 2726795 w 6372200"/>
              <a:gd name="connsiteY2" fmla="*/ 5143500 h 5143500"/>
              <a:gd name="connsiteX3" fmla="*/ 0 w 6372200"/>
              <a:gd name="connsiteY3" fmla="*/ 5143500 h 5143500"/>
              <a:gd name="connsiteX4" fmla="*/ 0 w 6372200"/>
              <a:gd name="connsiteY4" fmla="*/ 0 h 514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72200" h="5143500">
                <a:moveTo>
                  <a:pt x="0" y="0"/>
                </a:moveTo>
                <a:lnTo>
                  <a:pt x="6372200" y="0"/>
                </a:lnTo>
                <a:lnTo>
                  <a:pt x="2726795" y="5143500"/>
                </a:lnTo>
                <a:lnTo>
                  <a:pt x="0" y="5143500"/>
                </a:lnTo>
                <a:lnTo>
                  <a:pt x="0" y="0"/>
                </a:lnTo>
                <a:close/>
              </a:path>
            </a:pathLst>
          </a:cu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TextBox 3"/>
          <p:cNvSpPr txBox="1"/>
          <p:nvPr/>
        </p:nvSpPr>
        <p:spPr>
          <a:xfrm>
            <a:off x="656565" y="906565"/>
            <a:ext cx="4410490" cy="1200329"/>
          </a:xfrm>
          <a:prstGeom prst="rect">
            <a:avLst/>
          </a:prstGeom>
          <a:noFill/>
        </p:spPr>
        <p:txBody>
          <a:bodyPr wrap="square" rtlCol="0">
            <a:spAutoFit/>
          </a:bodyPr>
          <a:lstStyle/>
          <a:p>
            <a:r>
              <a:rPr lang="en-US" altLang="zh-CN" sz="3600" b="1" dirty="0">
                <a:solidFill>
                  <a:schemeClr val="bg1"/>
                </a:solidFill>
                <a:latin typeface="Ebrima" pitchFamily="2" charset="0"/>
                <a:ea typeface="Ebrima" pitchFamily="2" charset="0"/>
                <a:cs typeface="Ebrima" pitchFamily="2" charset="0"/>
              </a:rPr>
              <a:t>CROSS</a:t>
            </a:r>
          </a:p>
          <a:p>
            <a:r>
              <a:rPr lang="en-US" altLang="zh-CN" sz="3600" b="1" dirty="0">
                <a:solidFill>
                  <a:schemeClr val="bg1"/>
                </a:solidFill>
                <a:latin typeface="Ebrima" pitchFamily="2" charset="0"/>
                <a:ea typeface="Ebrima" pitchFamily="2" charset="0"/>
                <a:cs typeface="Ebrima" pitchFamily="2" charset="0"/>
              </a:rPr>
              <a:t>THE REDESIGN</a:t>
            </a:r>
            <a:endParaRPr lang="zh-CN" altLang="en-US" sz="3600" b="1" dirty="0">
              <a:solidFill>
                <a:schemeClr val="bg1"/>
              </a:solidFill>
              <a:latin typeface="Ebrima" pitchFamily="2" charset="0"/>
              <a:cs typeface="Ebrima" pitchFamily="2" charset="0"/>
            </a:endParaRPr>
          </a:p>
        </p:txBody>
      </p:sp>
      <p:cxnSp>
        <p:nvCxnSpPr>
          <p:cNvPr id="6" name="直接连接符 5"/>
          <p:cNvCxnSpPr/>
          <p:nvPr/>
        </p:nvCxnSpPr>
        <p:spPr>
          <a:xfrm flipH="1">
            <a:off x="836585" y="2121700"/>
            <a:ext cx="225192" cy="180020"/>
          </a:xfrm>
          <a:prstGeom prst="line">
            <a:avLst/>
          </a:prstGeom>
          <a:ln w="38100" cap="rnd">
            <a:solidFill>
              <a:srgbClr val="FF0000"/>
            </a:solidFill>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56565" y="2571750"/>
            <a:ext cx="3240360" cy="738664"/>
          </a:xfrm>
          <a:prstGeom prst="rect">
            <a:avLst/>
          </a:prstGeom>
          <a:noFill/>
        </p:spPr>
        <p:txBody>
          <a:bodyPr wrap="square" rtlCol="0">
            <a:spAutoFit/>
          </a:bodyPr>
          <a:lstStyle/>
          <a:p>
            <a:r>
              <a:rPr lang="en-US" altLang="zh-CN" sz="1050" dirty="0">
                <a:solidFill>
                  <a:schemeClr val="bg1"/>
                </a:solidFill>
                <a:latin typeface="Candara" pitchFamily="34" charset="0"/>
              </a:rPr>
              <a:t>There are moments in life when you miss someone so much that you just want to pick them from your dreams and hug them for real!  Dream what you want to dream; </a:t>
            </a:r>
            <a:endParaRPr lang="zh-CN" altLang="en-US" sz="1050" dirty="0">
              <a:solidFill>
                <a:schemeClr val="bg1"/>
              </a:solidFill>
              <a:latin typeface="Candara"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cervin-zermatt-swiss-nature-travel-outdoors.jpg"/>
          <p:cNvPicPr>
            <a:picLocks noChangeAspect="1"/>
          </p:cNvPicPr>
          <p:nvPr/>
        </p:nvPicPr>
        <p:blipFill>
          <a:blip r:embed="rId3" cstate="print"/>
          <a:srcRect t="7707" b="7707"/>
          <a:stretch>
            <a:fillRect/>
          </a:stretch>
        </p:blipFill>
        <p:spPr>
          <a:xfrm>
            <a:off x="0" y="0"/>
            <a:ext cx="9144000" cy="5143500"/>
          </a:xfrm>
          <a:prstGeom prst="rect">
            <a:avLst/>
          </a:prstGeom>
        </p:spPr>
      </p:pic>
      <p:sp>
        <p:nvSpPr>
          <p:cNvPr id="4" name="矩形 3"/>
          <p:cNvSpPr/>
          <p:nvPr/>
        </p:nvSpPr>
        <p:spPr>
          <a:xfrm>
            <a:off x="0" y="0"/>
            <a:ext cx="9144000" cy="5143500"/>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descr="cervin-zermatt-swiss-nature-travel-outdoors.jpg"/>
          <p:cNvPicPr>
            <a:picLocks noChangeAspect="1"/>
          </p:cNvPicPr>
          <p:nvPr/>
        </p:nvPicPr>
        <p:blipFill>
          <a:blip r:embed="rId3" cstate="print">
            <a:lum bright="-10000"/>
          </a:blip>
          <a:srcRect l="38049" t="12994" r="38340" b="12994"/>
          <a:stretch>
            <a:fillRect/>
          </a:stretch>
        </p:blipFill>
        <p:spPr>
          <a:xfrm>
            <a:off x="3492500" y="321500"/>
            <a:ext cx="2159000" cy="4500500"/>
          </a:xfrm>
          <a:prstGeom prst="rect">
            <a:avLst/>
          </a:prstGeom>
          <a:effectLst>
            <a:outerShdw blurRad="63500" sx="102000" sy="102000" algn="ctr" rotWithShape="0">
              <a:prstClr val="black">
                <a:alpha val="40000"/>
              </a:prstClr>
            </a:outerShdw>
          </a:effectLst>
        </p:spPr>
      </p:pic>
      <p:sp>
        <p:nvSpPr>
          <p:cNvPr id="5" name="TextBox 4"/>
          <p:cNvSpPr txBox="1"/>
          <p:nvPr/>
        </p:nvSpPr>
        <p:spPr>
          <a:xfrm>
            <a:off x="3491880" y="531342"/>
            <a:ext cx="4572000" cy="1446550"/>
          </a:xfrm>
          <a:prstGeom prst="rect">
            <a:avLst/>
          </a:prstGeom>
          <a:noFill/>
        </p:spPr>
        <p:txBody>
          <a:bodyPr wrap="square" rtlCol="0">
            <a:spAutoFit/>
          </a:bodyPr>
          <a:lstStyle/>
          <a:p>
            <a:r>
              <a:rPr lang="en-US" altLang="zh-CN" sz="3600" u="sng" dirty="0">
                <a:solidFill>
                  <a:schemeClr val="bg1"/>
                </a:solidFill>
                <a:latin typeface="Cambria Math" pitchFamily="18" charset="0"/>
                <a:ea typeface="Cambria Math" pitchFamily="18" charset="0"/>
              </a:rPr>
              <a:t>BUSINESS</a:t>
            </a:r>
          </a:p>
          <a:p>
            <a:r>
              <a:rPr lang="en-US" altLang="zh-CN" sz="3600" u="sng" dirty="0">
                <a:solidFill>
                  <a:schemeClr val="bg1"/>
                </a:solidFill>
                <a:latin typeface="Cambria Math" pitchFamily="18" charset="0"/>
                <a:ea typeface="Cambria Math" pitchFamily="18" charset="0"/>
              </a:rPr>
              <a:t>SUMMARISE REPORT</a:t>
            </a:r>
          </a:p>
          <a:p>
            <a:r>
              <a:rPr lang="en-US" altLang="zh-CN" sz="1400" dirty="0">
                <a:solidFill>
                  <a:schemeClr val="bg1"/>
                </a:solidFill>
                <a:latin typeface="Cambria Math" pitchFamily="18" charset="0"/>
                <a:ea typeface="Cambria Math" pitchFamily="18" charset="0"/>
              </a:rPr>
              <a:t>Just  another powerpoint</a:t>
            </a:r>
            <a:endParaRPr lang="zh-CN" altLang="en-US" sz="1400" dirty="0">
              <a:solidFill>
                <a:schemeClr val="bg1"/>
              </a:solidFill>
              <a:latin typeface="Cambria Math" pitchFamily="18" charset="0"/>
            </a:endParaRPr>
          </a:p>
        </p:txBody>
      </p:sp>
      <p:sp>
        <p:nvSpPr>
          <p:cNvPr id="6" name="矩形 5"/>
          <p:cNvSpPr/>
          <p:nvPr/>
        </p:nvSpPr>
        <p:spPr>
          <a:xfrm>
            <a:off x="3492500" y="4326945"/>
            <a:ext cx="2159000" cy="495055"/>
          </a:xfrm>
          <a:prstGeom prst="rect">
            <a:avLst/>
          </a:prstGeom>
          <a:solidFill>
            <a:srgbClr val="00B0F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Cambria Math" pitchFamily="18" charset="0"/>
                <a:ea typeface="Cambria Math" pitchFamily="18" charset="0"/>
              </a:rPr>
              <a:t>JUST DO IT</a:t>
            </a:r>
            <a:endParaRPr lang="zh-CN" altLang="en-US" dirty="0">
              <a:latin typeface="Cambria Math"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l="-11000" r="-11000"/>
          </a:stretch>
        </a:blipFill>
        <a:effectLst/>
      </p:bgPr>
    </p:bg>
    <p:spTree>
      <p:nvGrpSpPr>
        <p:cNvPr id="1" name=""/>
        <p:cNvGrpSpPr/>
        <p:nvPr/>
      </p:nvGrpSpPr>
      <p:grpSpPr>
        <a:xfrm>
          <a:off x="0" y="0"/>
          <a:ext cx="0" cy="0"/>
          <a:chOff x="0" y="0"/>
          <a:chExt cx="0" cy="0"/>
        </a:xfrm>
      </p:grpSpPr>
      <p:sp>
        <p:nvSpPr>
          <p:cNvPr id="4" name="椭圆 3"/>
          <p:cNvSpPr/>
          <p:nvPr/>
        </p:nvSpPr>
        <p:spPr>
          <a:xfrm>
            <a:off x="2915816" y="195486"/>
            <a:ext cx="3312368" cy="3312368"/>
          </a:xfrm>
          <a:prstGeom prst="ellipse">
            <a:avLst/>
          </a:prstGeom>
          <a:noFill/>
          <a:ln w="57150">
            <a:gradFill flip="none" rotWithShape="1">
              <a:gsLst>
                <a:gs pos="0">
                  <a:schemeClr val="tx2">
                    <a:lumMod val="60000"/>
                    <a:lumOff val="40000"/>
                  </a:schemeClr>
                </a:gs>
                <a:gs pos="100000">
                  <a:schemeClr val="bg1">
                    <a:alpha val="0"/>
                  </a:schemeClr>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3152414" y="432084"/>
            <a:ext cx="2839172" cy="2839172"/>
          </a:xfrm>
          <a:prstGeom prst="ellipse">
            <a:avLst/>
          </a:prstGeom>
          <a:gradFill>
            <a:gsLst>
              <a:gs pos="0">
                <a:schemeClr val="tx2">
                  <a:lumMod val="60000"/>
                  <a:lumOff val="40000"/>
                </a:schemeClr>
              </a:gs>
              <a:gs pos="100000">
                <a:schemeClr val="bg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TextBox 22"/>
          <p:cNvSpPr txBox="1"/>
          <p:nvPr/>
        </p:nvSpPr>
        <p:spPr>
          <a:xfrm>
            <a:off x="1331640" y="267494"/>
            <a:ext cx="6480720" cy="2800767"/>
          </a:xfrm>
          <a:prstGeom prst="rect">
            <a:avLst/>
          </a:prstGeom>
          <a:noFill/>
        </p:spPr>
        <p:txBody>
          <a:bodyPr wrap="square" rtlCol="0">
            <a:spAutoFit/>
          </a:bodyPr>
          <a:lstStyle/>
          <a:p>
            <a:pPr algn="ctr"/>
            <a:r>
              <a:rPr lang="en-US" altLang="zh-CN" sz="8800" dirty="0">
                <a:solidFill>
                  <a:schemeClr val="bg1"/>
                </a:solidFill>
                <a:latin typeface="Nyala" pitchFamily="2" charset="0"/>
              </a:rPr>
              <a:t>Business PowerPoint</a:t>
            </a:r>
            <a:endParaRPr lang="zh-CN" altLang="en-US" sz="8800" dirty="0">
              <a:solidFill>
                <a:schemeClr val="bg1"/>
              </a:solidFill>
              <a:latin typeface="Nyala" pitchFamily="2" charset="0"/>
            </a:endParaRPr>
          </a:p>
        </p:txBody>
      </p:sp>
      <p:cxnSp>
        <p:nvCxnSpPr>
          <p:cNvPr id="7" name="直接连接符 6"/>
          <p:cNvCxnSpPr/>
          <p:nvPr/>
        </p:nvCxnSpPr>
        <p:spPr>
          <a:xfrm>
            <a:off x="4567572" y="2931790"/>
            <a:ext cx="8858" cy="1872208"/>
          </a:xfrm>
          <a:prstGeom prst="line">
            <a:avLst/>
          </a:prstGeom>
          <a:ln w="38100" cap="rnd">
            <a:gradFill>
              <a:gsLst>
                <a:gs pos="0">
                  <a:schemeClr val="accent1">
                    <a:tint val="66000"/>
                    <a:satMod val="160000"/>
                    <a:alpha val="0"/>
                  </a:schemeClr>
                </a:gs>
                <a:gs pos="100000">
                  <a:schemeClr val="bg1">
                    <a:alpha val="70000"/>
                  </a:schemeClr>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4970260" y="3003798"/>
            <a:ext cx="0" cy="1302698"/>
          </a:xfrm>
          <a:prstGeom prst="line">
            <a:avLst/>
          </a:prstGeom>
          <a:ln w="38100" cap="rnd">
            <a:gradFill>
              <a:gsLst>
                <a:gs pos="0">
                  <a:schemeClr val="accent1">
                    <a:tint val="66000"/>
                    <a:satMod val="160000"/>
                    <a:alpha val="0"/>
                  </a:schemeClr>
                </a:gs>
                <a:gs pos="100000">
                  <a:schemeClr val="bg1">
                    <a:alpha val="70000"/>
                  </a:schemeClr>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flipH="1">
            <a:off x="4173742" y="3003798"/>
            <a:ext cx="0" cy="1302698"/>
          </a:xfrm>
          <a:prstGeom prst="line">
            <a:avLst/>
          </a:prstGeom>
          <a:ln w="38100" cap="rnd">
            <a:gradFill>
              <a:gsLst>
                <a:gs pos="0">
                  <a:schemeClr val="accent1">
                    <a:tint val="66000"/>
                    <a:satMod val="160000"/>
                    <a:alpha val="0"/>
                  </a:schemeClr>
                </a:gs>
                <a:gs pos="100000">
                  <a:schemeClr val="bg1">
                    <a:alpha val="70000"/>
                  </a:schemeClr>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5364088" y="3003798"/>
            <a:ext cx="0" cy="895606"/>
          </a:xfrm>
          <a:prstGeom prst="line">
            <a:avLst/>
          </a:prstGeom>
          <a:ln w="38100" cap="rnd">
            <a:gradFill>
              <a:gsLst>
                <a:gs pos="0">
                  <a:schemeClr val="accent1">
                    <a:tint val="66000"/>
                    <a:satMod val="160000"/>
                    <a:alpha val="0"/>
                  </a:schemeClr>
                </a:gs>
                <a:gs pos="100000">
                  <a:schemeClr val="bg1">
                    <a:alpha val="70000"/>
                  </a:schemeClr>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flipH="1">
            <a:off x="3779912" y="3003798"/>
            <a:ext cx="0" cy="895606"/>
          </a:xfrm>
          <a:prstGeom prst="line">
            <a:avLst/>
          </a:prstGeom>
          <a:ln w="38100" cap="rnd">
            <a:gradFill>
              <a:gsLst>
                <a:gs pos="0">
                  <a:schemeClr val="accent1">
                    <a:tint val="66000"/>
                    <a:satMod val="160000"/>
                    <a:alpha val="0"/>
                  </a:schemeClr>
                </a:gs>
                <a:gs pos="100000">
                  <a:schemeClr val="bg1">
                    <a:alpha val="70000"/>
                  </a:schemeClr>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H="1">
            <a:off x="4370657" y="3003798"/>
            <a:ext cx="0" cy="1546954"/>
          </a:xfrm>
          <a:prstGeom prst="line">
            <a:avLst/>
          </a:prstGeom>
          <a:ln w="38100" cap="rnd">
            <a:gradFill>
              <a:gsLst>
                <a:gs pos="0">
                  <a:schemeClr val="accent1">
                    <a:tint val="66000"/>
                    <a:satMod val="160000"/>
                    <a:alpha val="0"/>
                  </a:schemeClr>
                </a:gs>
                <a:gs pos="100000">
                  <a:schemeClr val="bg1">
                    <a:alpha val="70000"/>
                  </a:schemeClr>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a:off x="4773345" y="3003798"/>
            <a:ext cx="0" cy="1546954"/>
          </a:xfrm>
          <a:prstGeom prst="line">
            <a:avLst/>
          </a:prstGeom>
          <a:ln w="38100" cap="rnd">
            <a:gradFill>
              <a:gsLst>
                <a:gs pos="0">
                  <a:schemeClr val="accent1">
                    <a:tint val="66000"/>
                    <a:satMod val="160000"/>
                    <a:alpha val="0"/>
                  </a:schemeClr>
                </a:gs>
                <a:gs pos="100000">
                  <a:schemeClr val="bg1">
                    <a:alpha val="70000"/>
                  </a:schemeClr>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5167175" y="3003798"/>
            <a:ext cx="0" cy="1139861"/>
          </a:xfrm>
          <a:prstGeom prst="line">
            <a:avLst/>
          </a:prstGeom>
          <a:ln w="38100" cap="rnd">
            <a:gradFill>
              <a:gsLst>
                <a:gs pos="0">
                  <a:schemeClr val="accent1">
                    <a:tint val="66000"/>
                    <a:satMod val="160000"/>
                    <a:alpha val="0"/>
                  </a:schemeClr>
                </a:gs>
                <a:gs pos="100000">
                  <a:schemeClr val="bg1">
                    <a:alpha val="70000"/>
                  </a:schemeClr>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3976827" y="3003798"/>
            <a:ext cx="0" cy="1139861"/>
          </a:xfrm>
          <a:prstGeom prst="line">
            <a:avLst/>
          </a:prstGeom>
          <a:ln w="38100" cap="rnd">
            <a:gradFill>
              <a:gsLst>
                <a:gs pos="0">
                  <a:schemeClr val="accent1">
                    <a:tint val="66000"/>
                    <a:satMod val="160000"/>
                    <a:alpha val="0"/>
                  </a:schemeClr>
                </a:gs>
                <a:gs pos="100000">
                  <a:schemeClr val="bg1">
                    <a:alpha val="70000"/>
                  </a:schemeClr>
                </a:gs>
              </a:gsLst>
              <a:lin ang="5400000" scaled="0"/>
            </a:gradFill>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3311860" y="4815031"/>
            <a:ext cx="2520280" cy="276999"/>
          </a:xfrm>
          <a:prstGeom prst="rect">
            <a:avLst/>
          </a:prstGeom>
          <a:noFill/>
        </p:spPr>
        <p:txBody>
          <a:bodyPr wrap="square" rtlCol="0">
            <a:spAutoFit/>
          </a:bodyPr>
          <a:lstStyle/>
          <a:p>
            <a:pPr algn="ctr"/>
            <a:r>
              <a:rPr lang="en-US" altLang="zh-CN" sz="1200" dirty="0">
                <a:solidFill>
                  <a:schemeClr val="bg1"/>
                </a:solidFill>
                <a:latin typeface="Nyala" pitchFamily="2" charset="0"/>
              </a:rPr>
              <a:t>Designed by Night</a:t>
            </a:r>
            <a:endParaRPr lang="zh-CN" altLang="en-US" sz="1200" dirty="0">
              <a:solidFill>
                <a:schemeClr val="bg1"/>
              </a:solidFill>
              <a:latin typeface="Nyala" pitchFamily="2" charset="0"/>
            </a:endParaRPr>
          </a:p>
        </p:txBody>
      </p:sp>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ford-mustang-stallion-red-america-united-usa-car.jpg"/>
          <p:cNvPicPr>
            <a:picLocks noChangeAspect="1"/>
          </p:cNvPicPr>
          <p:nvPr/>
        </p:nvPicPr>
        <p:blipFill>
          <a:blip r:embed="rId3" cstate="print">
            <a:grayscl/>
            <a:lum/>
          </a:blip>
          <a:srcRect b="37153"/>
          <a:stretch>
            <a:fillRect/>
          </a:stretch>
        </p:blipFill>
        <p:spPr>
          <a:xfrm>
            <a:off x="-1" y="0"/>
            <a:ext cx="9144001" cy="3201988"/>
          </a:xfrm>
          <a:prstGeom prst="rect">
            <a:avLst/>
          </a:prstGeom>
        </p:spPr>
      </p:pic>
      <p:sp>
        <p:nvSpPr>
          <p:cNvPr id="4" name="矩形 3"/>
          <p:cNvSpPr/>
          <p:nvPr/>
        </p:nvSpPr>
        <p:spPr>
          <a:xfrm>
            <a:off x="702190" y="906398"/>
            <a:ext cx="2790310" cy="103511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dirty="0">
                <a:latin typeface="Calibri Light" pitchFamily="34" charset="0"/>
              </a:rPr>
              <a:t>Careers</a:t>
            </a:r>
          </a:p>
          <a:p>
            <a:r>
              <a:rPr lang="en-US" altLang="zh-CN" sz="1100" dirty="0">
                <a:solidFill>
                  <a:prstClr val="white"/>
                </a:solidFill>
                <a:latin typeface="Calibri Light" pitchFamily="34" charset="0"/>
              </a:rPr>
              <a:t>There are moments in life when you miss someone so much that you just</a:t>
            </a:r>
            <a:endParaRPr lang="zh-CN" altLang="en-US" sz="2000" dirty="0">
              <a:latin typeface="Calibri Light" pitchFamily="34" charset="0"/>
            </a:endParaRPr>
          </a:p>
        </p:txBody>
      </p:sp>
      <p:cxnSp>
        <p:nvCxnSpPr>
          <p:cNvPr id="6" name="直接连接符 5"/>
          <p:cNvCxnSpPr/>
          <p:nvPr/>
        </p:nvCxnSpPr>
        <p:spPr>
          <a:xfrm>
            <a:off x="702190" y="906398"/>
            <a:ext cx="0" cy="1035115"/>
          </a:xfrm>
          <a:prstGeom prst="line">
            <a:avLst/>
          </a:prstGeom>
          <a:ln w="38100">
            <a:solidFill>
              <a:srgbClr val="DC7763"/>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2366755" y="3741880"/>
            <a:ext cx="4410490" cy="577081"/>
          </a:xfrm>
          <a:prstGeom prst="rect">
            <a:avLst/>
          </a:prstGeom>
          <a:noFill/>
        </p:spPr>
        <p:txBody>
          <a:bodyPr wrap="square" rtlCol="0">
            <a:spAutoFit/>
          </a:bodyPr>
          <a:lstStyle/>
          <a:p>
            <a:pPr algn="ctr"/>
            <a:r>
              <a:rPr lang="en-US" altLang="zh-CN" sz="1050" dirty="0">
                <a:latin typeface="Candara" pitchFamily="34" charset="0"/>
              </a:rPr>
              <a:t>There are moments in life when you miss someone so much that you just want to pick them from your dreams and hug them for real!  Dream what you want to dream; </a:t>
            </a:r>
            <a:endParaRPr lang="zh-CN" altLang="en-US" sz="1050" dirty="0">
              <a:latin typeface="Candara"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tile tx="0" ty="0" sx="30000" sy="30000" flip="none" algn="ctr"/>
        </a:blipFill>
        <a:effectLst/>
      </p:bgPr>
    </p:bg>
    <p:spTree>
      <p:nvGrpSpPr>
        <p:cNvPr id="1" name=""/>
        <p:cNvGrpSpPr/>
        <p:nvPr/>
      </p:nvGrpSpPr>
      <p:grpSpPr>
        <a:xfrm>
          <a:off x="0" y="0"/>
          <a:ext cx="0" cy="0"/>
          <a:chOff x="0" y="0"/>
          <a:chExt cx="0" cy="0"/>
        </a:xfrm>
      </p:grpSpPr>
      <p:sp>
        <p:nvSpPr>
          <p:cNvPr id="11" name="矩形 10"/>
          <p:cNvSpPr/>
          <p:nvPr/>
        </p:nvSpPr>
        <p:spPr>
          <a:xfrm>
            <a:off x="3492500" y="681540"/>
            <a:ext cx="2159000" cy="3780420"/>
          </a:xfrm>
          <a:prstGeom prst="rect">
            <a:avLst/>
          </a:prstGeom>
          <a:noFill/>
          <a:ln w="12700">
            <a:gradFill>
              <a:gsLst>
                <a:gs pos="0">
                  <a:schemeClr val="bg1"/>
                </a:gs>
                <a:gs pos="76000">
                  <a:schemeClr val="bg1">
                    <a:alpha val="0"/>
                  </a:schemeClr>
                </a:gs>
                <a:gs pos="100000">
                  <a:schemeClr val="bg1"/>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2286000" y="2571750"/>
            <a:ext cx="4572000" cy="1508105"/>
          </a:xfrm>
          <a:prstGeom prst="rect">
            <a:avLst/>
          </a:prstGeom>
        </p:spPr>
        <p:txBody>
          <a:bodyPr>
            <a:spAutoFit/>
          </a:bodyPr>
          <a:lstStyle/>
          <a:p>
            <a:pPr algn="ctr"/>
            <a:r>
              <a:rPr lang="en-US" altLang="zh-CN" sz="3600" dirty="0">
                <a:solidFill>
                  <a:schemeClr val="bg1"/>
                </a:solidFill>
                <a:latin typeface="Andalus" pitchFamily="18" charset="-78"/>
                <a:ea typeface="Cambria Math" pitchFamily="18" charset="0"/>
                <a:cs typeface="Andalus" pitchFamily="18" charset="-78"/>
              </a:rPr>
              <a:t>BUSINESS</a:t>
            </a:r>
          </a:p>
          <a:p>
            <a:pPr algn="ctr"/>
            <a:r>
              <a:rPr lang="en-US" altLang="zh-CN" sz="3600" dirty="0">
                <a:solidFill>
                  <a:schemeClr val="bg1"/>
                </a:solidFill>
                <a:latin typeface="Andalus" pitchFamily="18" charset="-78"/>
                <a:ea typeface="Cambria Math" pitchFamily="18" charset="0"/>
                <a:cs typeface="Andalus" pitchFamily="18" charset="-78"/>
              </a:rPr>
              <a:t>SUMMERISE REPORT</a:t>
            </a:r>
          </a:p>
          <a:p>
            <a:pPr algn="ctr"/>
            <a:r>
              <a:rPr lang="en-US" altLang="zh-CN" dirty="0">
                <a:solidFill>
                  <a:schemeClr val="bg1"/>
                </a:solidFill>
                <a:latin typeface="Andalus" pitchFamily="18" charset="-78"/>
                <a:ea typeface="Cambria Math" pitchFamily="18" charset="0"/>
                <a:cs typeface="Andalus" pitchFamily="18" charset="-78"/>
              </a:rPr>
              <a:t>POWERPOINT</a:t>
            </a:r>
          </a:p>
        </p:txBody>
      </p:sp>
      <p:grpSp>
        <p:nvGrpSpPr>
          <p:cNvPr id="14" name="组合 13"/>
          <p:cNvGrpSpPr/>
          <p:nvPr/>
        </p:nvGrpSpPr>
        <p:grpSpPr>
          <a:xfrm>
            <a:off x="4360867" y="1049440"/>
            <a:ext cx="422266" cy="217166"/>
            <a:chOff x="5121275" y="4473576"/>
            <a:chExt cx="277813" cy="142875"/>
          </a:xfrm>
          <a:solidFill>
            <a:schemeClr val="bg1"/>
          </a:solidFill>
        </p:grpSpPr>
        <p:sp>
          <p:nvSpPr>
            <p:cNvPr id="12" name="Freeform 178"/>
            <p:cNvSpPr>
              <a:spLocks/>
            </p:cNvSpPr>
            <p:nvPr/>
          </p:nvSpPr>
          <p:spPr bwMode="auto">
            <a:xfrm>
              <a:off x="5276850" y="4510088"/>
              <a:ext cx="122238" cy="98425"/>
            </a:xfrm>
            <a:custGeom>
              <a:avLst/>
              <a:gdLst>
                <a:gd name="T0" fmla="*/ 28 w 77"/>
                <a:gd name="T1" fmla="*/ 62 h 62"/>
                <a:gd name="T2" fmla="*/ 77 w 77"/>
                <a:gd name="T3" fmla="*/ 62 h 62"/>
                <a:gd name="T4" fmla="*/ 61 w 77"/>
                <a:gd name="T5" fmla="*/ 31 h 62"/>
                <a:gd name="T6" fmla="*/ 42 w 77"/>
                <a:gd name="T7" fmla="*/ 38 h 62"/>
                <a:gd name="T8" fmla="*/ 24 w 77"/>
                <a:gd name="T9" fmla="*/ 0 h 62"/>
                <a:gd name="T10" fmla="*/ 13 w 77"/>
                <a:gd name="T11" fmla="*/ 20 h 62"/>
                <a:gd name="T12" fmla="*/ 1 w 77"/>
                <a:gd name="T13" fmla="*/ 16 h 62"/>
                <a:gd name="T14" fmla="*/ 0 w 77"/>
                <a:gd name="T15" fmla="*/ 19 h 62"/>
                <a:gd name="T16" fmla="*/ 27 w 77"/>
                <a:gd name="T17" fmla="*/ 62 h 62"/>
                <a:gd name="T18" fmla="*/ 28 w 77"/>
                <a:gd name="T19"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62">
                  <a:moveTo>
                    <a:pt x="28" y="62"/>
                  </a:moveTo>
                  <a:lnTo>
                    <a:pt x="77" y="62"/>
                  </a:lnTo>
                  <a:lnTo>
                    <a:pt x="61" y="31"/>
                  </a:lnTo>
                  <a:lnTo>
                    <a:pt x="42" y="38"/>
                  </a:lnTo>
                  <a:lnTo>
                    <a:pt x="24" y="0"/>
                  </a:lnTo>
                  <a:lnTo>
                    <a:pt x="13" y="20"/>
                  </a:lnTo>
                  <a:lnTo>
                    <a:pt x="1" y="16"/>
                  </a:lnTo>
                  <a:lnTo>
                    <a:pt x="0" y="19"/>
                  </a:lnTo>
                  <a:lnTo>
                    <a:pt x="27" y="62"/>
                  </a:lnTo>
                  <a:lnTo>
                    <a:pt x="28" y="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Freeform 179"/>
            <p:cNvSpPr>
              <a:spLocks noEditPoints="1"/>
            </p:cNvSpPr>
            <p:nvPr/>
          </p:nvSpPr>
          <p:spPr bwMode="auto">
            <a:xfrm>
              <a:off x="5121275" y="4473576"/>
              <a:ext cx="185738" cy="142875"/>
            </a:xfrm>
            <a:custGeom>
              <a:avLst/>
              <a:gdLst>
                <a:gd name="T0" fmla="*/ 58 w 117"/>
                <a:gd name="T1" fmla="*/ 0 h 90"/>
                <a:gd name="T2" fmla="*/ 0 w 117"/>
                <a:gd name="T3" fmla="*/ 90 h 90"/>
                <a:gd name="T4" fmla="*/ 117 w 117"/>
                <a:gd name="T5" fmla="*/ 90 h 90"/>
                <a:gd name="T6" fmla="*/ 58 w 117"/>
                <a:gd name="T7" fmla="*/ 0 h 90"/>
                <a:gd name="T8" fmla="*/ 63 w 117"/>
                <a:gd name="T9" fmla="*/ 56 h 90"/>
                <a:gd name="T10" fmla="*/ 58 w 117"/>
                <a:gd name="T11" fmla="*/ 39 h 90"/>
                <a:gd name="T12" fmla="*/ 47 w 117"/>
                <a:gd name="T13" fmla="*/ 44 h 90"/>
                <a:gd name="T14" fmla="*/ 42 w 117"/>
                <a:gd name="T15" fmla="*/ 37 h 90"/>
                <a:gd name="T16" fmla="*/ 58 w 117"/>
                <a:gd name="T17" fmla="*/ 13 h 90"/>
                <a:gd name="T18" fmla="*/ 72 w 117"/>
                <a:gd name="T19" fmla="*/ 32 h 90"/>
                <a:gd name="T20" fmla="*/ 63 w 117"/>
                <a:gd name="T21" fmla="*/ 56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7" h="90">
                  <a:moveTo>
                    <a:pt x="58" y="0"/>
                  </a:moveTo>
                  <a:lnTo>
                    <a:pt x="0" y="90"/>
                  </a:lnTo>
                  <a:lnTo>
                    <a:pt x="117" y="90"/>
                  </a:lnTo>
                  <a:lnTo>
                    <a:pt x="58" y="0"/>
                  </a:lnTo>
                  <a:close/>
                  <a:moveTo>
                    <a:pt x="63" y="56"/>
                  </a:moveTo>
                  <a:lnTo>
                    <a:pt x="58" y="39"/>
                  </a:lnTo>
                  <a:lnTo>
                    <a:pt x="47" y="44"/>
                  </a:lnTo>
                  <a:lnTo>
                    <a:pt x="42" y="37"/>
                  </a:lnTo>
                  <a:lnTo>
                    <a:pt x="58" y="13"/>
                  </a:lnTo>
                  <a:lnTo>
                    <a:pt x="72" y="32"/>
                  </a:lnTo>
                  <a:lnTo>
                    <a:pt x="63" y="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15" name="TextBox 14"/>
          <p:cNvSpPr txBox="1"/>
          <p:nvPr/>
        </p:nvSpPr>
        <p:spPr>
          <a:xfrm>
            <a:off x="3492500" y="1311610"/>
            <a:ext cx="2159000" cy="307777"/>
          </a:xfrm>
          <a:prstGeom prst="rect">
            <a:avLst/>
          </a:prstGeom>
          <a:noFill/>
        </p:spPr>
        <p:txBody>
          <a:bodyPr wrap="square" rtlCol="0">
            <a:spAutoFit/>
          </a:bodyPr>
          <a:lstStyle/>
          <a:p>
            <a:pPr algn="ctr"/>
            <a:r>
              <a:rPr lang="en-US" altLang="zh-CN" sz="1400" dirty="0">
                <a:solidFill>
                  <a:schemeClr val="bg1"/>
                </a:solidFill>
                <a:latin typeface="Calibri Light" pitchFamily="34" charset="0"/>
              </a:rPr>
              <a:t>DESIGNED BY NIGHT</a:t>
            </a:r>
            <a:endParaRPr lang="zh-CN" altLang="en-US" sz="1400" dirty="0">
              <a:solidFill>
                <a:schemeClr val="bg1"/>
              </a:solidFill>
              <a:latin typeface="Calibri Light" pitchFamily="34" charset="0"/>
            </a:endParaRPr>
          </a:p>
        </p:txBody>
      </p:sp>
      <p:cxnSp>
        <p:nvCxnSpPr>
          <p:cNvPr id="17" name="直接连接符 16"/>
          <p:cNvCxnSpPr>
            <a:stCxn id="15" idx="2"/>
            <a:endCxn id="3" idx="0"/>
          </p:cNvCxnSpPr>
          <p:nvPr/>
        </p:nvCxnSpPr>
        <p:spPr>
          <a:xfrm>
            <a:off x="4572000" y="1619387"/>
            <a:ext cx="0" cy="95236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五边形 1"/>
          <p:cNvSpPr/>
          <p:nvPr/>
        </p:nvSpPr>
        <p:spPr>
          <a:xfrm rot="5400000">
            <a:off x="2408526" y="-2408528"/>
            <a:ext cx="4326945" cy="9144000"/>
          </a:xfrm>
          <a:prstGeom prst="homePlate">
            <a:avLst>
              <a:gd name="adj" fmla="val 15440"/>
            </a:avLst>
          </a:prstGeom>
          <a:blipFill dpi="0" rotWithShape="0">
            <a:blip r:embed="rId3" cstate="print"/>
            <a:srcRect/>
            <a:tile tx="0" ty="0" sx="30000" sy="30000" flip="none"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五边形 2"/>
          <p:cNvSpPr/>
          <p:nvPr/>
        </p:nvSpPr>
        <p:spPr>
          <a:xfrm rot="5400000">
            <a:off x="2408528" y="-2408527"/>
            <a:ext cx="4326945" cy="9144000"/>
          </a:xfrm>
          <a:prstGeom prst="homePlate">
            <a:avLst>
              <a:gd name="adj" fmla="val 15440"/>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TextBox 3"/>
          <p:cNvSpPr txBox="1"/>
          <p:nvPr/>
        </p:nvSpPr>
        <p:spPr>
          <a:xfrm>
            <a:off x="2501770" y="1037224"/>
            <a:ext cx="4320480" cy="769441"/>
          </a:xfrm>
          <a:prstGeom prst="rect">
            <a:avLst/>
          </a:prstGeom>
          <a:noFill/>
        </p:spPr>
        <p:txBody>
          <a:bodyPr wrap="square" rtlCol="0">
            <a:spAutoFit/>
          </a:bodyPr>
          <a:lstStyle/>
          <a:p>
            <a:pPr algn="ctr"/>
            <a:r>
              <a:rPr lang="en-US" altLang="zh-CN" sz="4400" dirty="0">
                <a:solidFill>
                  <a:schemeClr val="bg1"/>
                </a:solidFill>
                <a:latin typeface="Nyala" pitchFamily="2" charset="0"/>
              </a:rPr>
              <a:t>BUSINESS REPORT</a:t>
            </a:r>
            <a:endParaRPr lang="zh-CN" altLang="en-US" sz="4400" dirty="0">
              <a:solidFill>
                <a:schemeClr val="bg1"/>
              </a:solidFill>
              <a:latin typeface="Nyala" pitchFamily="2" charset="0"/>
            </a:endParaRPr>
          </a:p>
        </p:txBody>
      </p:sp>
      <p:sp>
        <p:nvSpPr>
          <p:cNvPr id="5" name="TextBox 4"/>
          <p:cNvSpPr txBox="1"/>
          <p:nvPr/>
        </p:nvSpPr>
        <p:spPr>
          <a:xfrm>
            <a:off x="2411760" y="883046"/>
            <a:ext cx="4320480" cy="338554"/>
          </a:xfrm>
          <a:prstGeom prst="rect">
            <a:avLst/>
          </a:prstGeom>
          <a:noFill/>
        </p:spPr>
        <p:txBody>
          <a:bodyPr wrap="square" rtlCol="0">
            <a:spAutoFit/>
          </a:bodyPr>
          <a:lstStyle/>
          <a:p>
            <a:pPr algn="ctr"/>
            <a:r>
              <a:rPr lang="en-US" altLang="zh-CN" sz="1600" dirty="0">
                <a:solidFill>
                  <a:schemeClr val="bg1"/>
                </a:solidFill>
                <a:latin typeface="Nyala" pitchFamily="2" charset="0"/>
              </a:rPr>
              <a:t>Designed by Night</a:t>
            </a:r>
            <a:endParaRPr lang="zh-CN" altLang="en-US" sz="1600" dirty="0">
              <a:solidFill>
                <a:schemeClr val="bg1"/>
              </a:solidFill>
              <a:latin typeface="Nyala" pitchFamily="2" charset="0"/>
            </a:endParaRPr>
          </a:p>
        </p:txBody>
      </p:sp>
      <p:grpSp>
        <p:nvGrpSpPr>
          <p:cNvPr id="10" name="组合 9"/>
          <p:cNvGrpSpPr/>
          <p:nvPr/>
        </p:nvGrpSpPr>
        <p:grpSpPr>
          <a:xfrm>
            <a:off x="3851920" y="1805951"/>
            <a:ext cx="1440160" cy="45719"/>
            <a:chOff x="4031940" y="1941513"/>
            <a:chExt cx="1440160" cy="45719"/>
          </a:xfrm>
        </p:grpSpPr>
        <p:cxnSp>
          <p:nvCxnSpPr>
            <p:cNvPr id="7" name="直接连接符 6"/>
            <p:cNvCxnSpPr/>
            <p:nvPr/>
          </p:nvCxnSpPr>
          <p:spPr>
            <a:xfrm>
              <a:off x="4031940" y="1964372"/>
              <a:ext cx="54006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8" name="椭圆 7"/>
            <p:cNvSpPr/>
            <p:nvPr/>
          </p:nvSpPr>
          <p:spPr>
            <a:xfrm>
              <a:off x="4729160" y="1941513"/>
              <a:ext cx="45719" cy="45719"/>
            </a:xfrm>
            <a:prstGeom prst="ellipse">
              <a:avLst/>
            </a:prstGeom>
            <a:solidFill>
              <a:srgbClr val="DC7763"/>
            </a:solidFill>
            <a:ln>
              <a:solidFill>
                <a:srgbClr val="DC77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连接符 8"/>
            <p:cNvCxnSpPr/>
            <p:nvPr/>
          </p:nvCxnSpPr>
          <p:spPr>
            <a:xfrm>
              <a:off x="4932040" y="1964372"/>
              <a:ext cx="54006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1" name="TextBox 10"/>
          <p:cNvSpPr txBox="1"/>
          <p:nvPr/>
        </p:nvSpPr>
        <p:spPr>
          <a:xfrm>
            <a:off x="3086836" y="2061596"/>
            <a:ext cx="2970328" cy="600164"/>
          </a:xfrm>
          <a:prstGeom prst="rect">
            <a:avLst/>
          </a:prstGeom>
          <a:noFill/>
        </p:spPr>
        <p:txBody>
          <a:bodyPr wrap="square" rtlCol="0">
            <a:spAutoFit/>
          </a:bodyPr>
          <a:lstStyle/>
          <a:p>
            <a:pPr algn="ctr"/>
            <a:r>
              <a:rPr lang="en-US" altLang="zh-CN" sz="1100" dirty="0">
                <a:solidFill>
                  <a:schemeClr val="bg1"/>
                </a:solidFill>
                <a:latin typeface="Calibri Light" pitchFamily="34" charset="0"/>
              </a:rPr>
              <a:t>There are moments in life when you miss someone so much that you just want to pick them from your dreams and hug them for real! </a:t>
            </a:r>
            <a:endParaRPr lang="zh-CN" altLang="en-US" sz="1100" dirty="0">
              <a:solidFill>
                <a:schemeClr val="bg1"/>
              </a:solidFill>
              <a:latin typeface="Calibri Light" pitchFamily="34" charset="0"/>
            </a:endParaRPr>
          </a:p>
        </p:txBody>
      </p:sp>
      <p:sp>
        <p:nvSpPr>
          <p:cNvPr id="12" name="矩形 11"/>
          <p:cNvSpPr/>
          <p:nvPr/>
        </p:nvSpPr>
        <p:spPr>
          <a:xfrm>
            <a:off x="3086835" y="3066637"/>
            <a:ext cx="1440160" cy="270198"/>
          </a:xfrm>
          <a:prstGeom prst="rect">
            <a:avLst/>
          </a:prstGeom>
          <a:solidFill>
            <a:srgbClr val="DC7763"/>
          </a:solidFill>
          <a:ln w="12700">
            <a:solidFill>
              <a:srgbClr val="DC77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latin typeface="Calibri Light" pitchFamily="34" charset="0"/>
              </a:rPr>
              <a:t>More creation</a:t>
            </a:r>
            <a:endParaRPr lang="zh-CN" altLang="en-US" sz="1200" dirty="0">
              <a:latin typeface="Calibri Light" pitchFamily="34" charset="0"/>
            </a:endParaRPr>
          </a:p>
        </p:txBody>
      </p:sp>
      <p:sp>
        <p:nvSpPr>
          <p:cNvPr id="13" name="矩形 12"/>
          <p:cNvSpPr/>
          <p:nvPr/>
        </p:nvSpPr>
        <p:spPr>
          <a:xfrm>
            <a:off x="4617005" y="3066637"/>
            <a:ext cx="1440160" cy="270198"/>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latin typeface="Calibri Light" pitchFamily="34" charset="0"/>
              </a:rPr>
              <a:t>More creation</a:t>
            </a:r>
            <a:endParaRPr lang="zh-CN" altLang="en-US" sz="1200" dirty="0">
              <a:latin typeface="Calibri Light" pitchFamily="34" charset="0"/>
            </a:endParaRPr>
          </a:p>
        </p:txBody>
      </p:sp>
      <p:sp>
        <p:nvSpPr>
          <p:cNvPr id="14" name="椭圆 13"/>
          <p:cNvSpPr/>
          <p:nvPr/>
        </p:nvSpPr>
        <p:spPr>
          <a:xfrm>
            <a:off x="4256965" y="4011910"/>
            <a:ext cx="630070" cy="630070"/>
          </a:xfrm>
          <a:prstGeom prst="ellipse">
            <a:avLst/>
          </a:prstGeom>
          <a:solidFill>
            <a:srgbClr val="DC7763"/>
          </a:solidFill>
          <a:ln>
            <a:solidFill>
              <a:srgbClr val="DC7763"/>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Freeform 437"/>
          <p:cNvSpPr>
            <a:spLocks noEditPoints="1"/>
          </p:cNvSpPr>
          <p:nvPr/>
        </p:nvSpPr>
        <p:spPr bwMode="auto">
          <a:xfrm>
            <a:off x="4433094" y="4211851"/>
            <a:ext cx="277813" cy="230188"/>
          </a:xfrm>
          <a:custGeom>
            <a:avLst/>
            <a:gdLst>
              <a:gd name="T0" fmla="*/ 113 w 175"/>
              <a:gd name="T1" fmla="*/ 61 h 145"/>
              <a:gd name="T2" fmla="*/ 108 w 175"/>
              <a:gd name="T3" fmla="*/ 0 h 145"/>
              <a:gd name="T4" fmla="*/ 68 w 175"/>
              <a:gd name="T5" fmla="*/ 0 h 145"/>
              <a:gd name="T6" fmla="*/ 62 w 175"/>
              <a:gd name="T7" fmla="*/ 61 h 145"/>
              <a:gd name="T8" fmla="*/ 0 w 175"/>
              <a:gd name="T9" fmla="*/ 61 h 145"/>
              <a:gd name="T10" fmla="*/ 2 w 175"/>
              <a:gd name="T11" fmla="*/ 77 h 145"/>
              <a:gd name="T12" fmla="*/ 88 w 175"/>
              <a:gd name="T13" fmla="*/ 145 h 145"/>
              <a:gd name="T14" fmla="*/ 173 w 175"/>
              <a:gd name="T15" fmla="*/ 77 h 145"/>
              <a:gd name="T16" fmla="*/ 175 w 175"/>
              <a:gd name="T17" fmla="*/ 61 h 145"/>
              <a:gd name="T18" fmla="*/ 113 w 175"/>
              <a:gd name="T19" fmla="*/ 61 h 145"/>
              <a:gd name="T20" fmla="*/ 67 w 175"/>
              <a:gd name="T21" fmla="*/ 66 h 145"/>
              <a:gd name="T22" fmla="*/ 72 w 175"/>
              <a:gd name="T23" fmla="*/ 5 h 145"/>
              <a:gd name="T24" fmla="*/ 103 w 175"/>
              <a:gd name="T25" fmla="*/ 5 h 145"/>
              <a:gd name="T26" fmla="*/ 109 w 175"/>
              <a:gd name="T27" fmla="*/ 66 h 145"/>
              <a:gd name="T28" fmla="*/ 161 w 175"/>
              <a:gd name="T29" fmla="*/ 66 h 145"/>
              <a:gd name="T30" fmla="*/ 88 w 175"/>
              <a:gd name="T31" fmla="*/ 120 h 145"/>
              <a:gd name="T32" fmla="*/ 15 w 175"/>
              <a:gd name="T33" fmla="*/ 66 h 145"/>
              <a:gd name="T34" fmla="*/ 67 w 175"/>
              <a:gd name="T35" fmla="*/ 66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45">
                <a:moveTo>
                  <a:pt x="113" y="61"/>
                </a:moveTo>
                <a:lnTo>
                  <a:pt x="108" y="0"/>
                </a:lnTo>
                <a:lnTo>
                  <a:pt x="68" y="0"/>
                </a:lnTo>
                <a:lnTo>
                  <a:pt x="62" y="61"/>
                </a:lnTo>
                <a:lnTo>
                  <a:pt x="0" y="61"/>
                </a:lnTo>
                <a:lnTo>
                  <a:pt x="2" y="77"/>
                </a:lnTo>
                <a:lnTo>
                  <a:pt x="88" y="145"/>
                </a:lnTo>
                <a:lnTo>
                  <a:pt x="173" y="77"/>
                </a:lnTo>
                <a:lnTo>
                  <a:pt x="175" y="61"/>
                </a:lnTo>
                <a:lnTo>
                  <a:pt x="113" y="61"/>
                </a:lnTo>
                <a:close/>
                <a:moveTo>
                  <a:pt x="67" y="66"/>
                </a:moveTo>
                <a:lnTo>
                  <a:pt x="72" y="5"/>
                </a:lnTo>
                <a:lnTo>
                  <a:pt x="103" y="5"/>
                </a:lnTo>
                <a:lnTo>
                  <a:pt x="109" y="66"/>
                </a:lnTo>
                <a:lnTo>
                  <a:pt x="161" y="66"/>
                </a:lnTo>
                <a:lnTo>
                  <a:pt x="88" y="120"/>
                </a:lnTo>
                <a:lnTo>
                  <a:pt x="15" y="66"/>
                </a:lnTo>
                <a:lnTo>
                  <a:pt x="67" y="66"/>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nvGrpSpPr>
          <p:cNvPr id="19" name="组合 18"/>
          <p:cNvGrpSpPr/>
          <p:nvPr/>
        </p:nvGrpSpPr>
        <p:grpSpPr>
          <a:xfrm>
            <a:off x="4068536" y="284915"/>
            <a:ext cx="1006928" cy="261610"/>
            <a:chOff x="2125533" y="186485"/>
            <a:chExt cx="1006928" cy="261610"/>
          </a:xfrm>
        </p:grpSpPr>
        <p:sp>
          <p:nvSpPr>
            <p:cNvPr id="16" name="TextBox 15"/>
            <p:cNvSpPr txBox="1"/>
            <p:nvPr/>
          </p:nvSpPr>
          <p:spPr>
            <a:xfrm>
              <a:off x="2125533" y="186485"/>
              <a:ext cx="421241" cy="261610"/>
            </a:xfrm>
            <a:prstGeom prst="rect">
              <a:avLst/>
            </a:prstGeom>
            <a:solidFill>
              <a:schemeClr val="bg1"/>
            </a:solidFill>
            <a:ln>
              <a:solidFill>
                <a:schemeClr val="bg1"/>
              </a:solidFill>
            </a:ln>
          </p:spPr>
          <p:txBody>
            <a:bodyPr wrap="square" rtlCol="0">
              <a:spAutoFit/>
            </a:bodyPr>
            <a:lstStyle/>
            <a:p>
              <a:pPr algn="ctr"/>
              <a:r>
                <a:rPr lang="en-US" altLang="zh-CN" sz="1100" dirty="0">
                  <a:latin typeface="Nyala" pitchFamily="2" charset="0"/>
                </a:rPr>
                <a:t>ANT</a:t>
              </a:r>
              <a:endParaRPr lang="zh-CN" altLang="en-US" sz="1100" dirty="0">
                <a:latin typeface="Nyala" pitchFamily="2" charset="0"/>
              </a:endParaRPr>
            </a:p>
          </p:txBody>
        </p:sp>
        <p:sp>
          <p:nvSpPr>
            <p:cNvPr id="17" name="矩形 16"/>
            <p:cNvSpPr/>
            <p:nvPr/>
          </p:nvSpPr>
          <p:spPr>
            <a:xfrm>
              <a:off x="2546775" y="186485"/>
              <a:ext cx="585686" cy="261610"/>
            </a:xfrm>
            <a:prstGeom prst="rect">
              <a:avLst/>
            </a:prstGeom>
            <a:ln>
              <a:solidFill>
                <a:schemeClr val="bg1"/>
              </a:solidFill>
            </a:ln>
          </p:spPr>
          <p:txBody>
            <a:bodyPr wrap="square">
              <a:spAutoFit/>
            </a:bodyPr>
            <a:lstStyle/>
            <a:p>
              <a:pPr algn="r"/>
              <a:r>
                <a:rPr lang="en-US" altLang="zh-CN" sz="1100" dirty="0">
                  <a:solidFill>
                    <a:schemeClr val="bg1"/>
                  </a:solidFill>
                  <a:latin typeface="Nyala" pitchFamily="2" charset="0"/>
                </a:rPr>
                <a:t>BLACK</a:t>
              </a:r>
              <a:endParaRPr lang="zh-CN" altLang="en-US" sz="1100" dirty="0">
                <a:solidFill>
                  <a:schemeClr val="bg1"/>
                </a:solidFill>
                <a:latin typeface="Nyala" pitchFamily="2" charset="0"/>
              </a:endParaRPr>
            </a:p>
          </p:txBody>
        </p:sp>
      </p:grpSp>
      <p:sp>
        <p:nvSpPr>
          <p:cNvPr id="20" name="Freeform 508"/>
          <p:cNvSpPr>
            <a:spLocks/>
          </p:cNvSpPr>
          <p:nvPr/>
        </p:nvSpPr>
        <p:spPr bwMode="auto">
          <a:xfrm>
            <a:off x="9023351" y="757239"/>
            <a:ext cx="85725" cy="85725"/>
          </a:xfrm>
          <a:custGeom>
            <a:avLst/>
            <a:gdLst>
              <a:gd name="T0" fmla="*/ 0 w 54"/>
              <a:gd name="T1" fmla="*/ 54 h 54"/>
              <a:gd name="T2" fmla="*/ 54 w 54"/>
              <a:gd name="T3" fmla="*/ 0 h 54"/>
              <a:gd name="T4" fmla="*/ 0 w 54"/>
              <a:gd name="T5" fmla="*/ 54 h 54"/>
            </a:gdLst>
            <a:ahLst/>
            <a:cxnLst>
              <a:cxn ang="0">
                <a:pos x="T0" y="T1"/>
              </a:cxn>
              <a:cxn ang="0">
                <a:pos x="T2" y="T3"/>
              </a:cxn>
              <a:cxn ang="0">
                <a:pos x="T4" y="T5"/>
              </a:cxn>
            </a:cxnLst>
            <a:rect l="0" t="0" r="r" b="b"/>
            <a:pathLst>
              <a:path w="54" h="54">
                <a:moveTo>
                  <a:pt x="0" y="54"/>
                </a:moveTo>
                <a:lnTo>
                  <a:pt x="54" y="0"/>
                </a:lnTo>
                <a:lnTo>
                  <a:pt x="0" y="54"/>
                </a:lnTo>
                <a:close/>
              </a:path>
            </a:pathLst>
          </a:custGeom>
          <a:solidFill>
            <a:srgbClr val="D40F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Line 509"/>
          <p:cNvSpPr>
            <a:spLocks noChangeShapeType="1"/>
          </p:cNvSpPr>
          <p:nvPr/>
        </p:nvSpPr>
        <p:spPr bwMode="auto">
          <a:xfrm flipV="1">
            <a:off x="9023351" y="757239"/>
            <a:ext cx="85725" cy="85725"/>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Line 510"/>
          <p:cNvSpPr>
            <a:spLocks noChangeShapeType="1"/>
          </p:cNvSpPr>
          <p:nvPr/>
        </p:nvSpPr>
        <p:spPr bwMode="auto">
          <a:xfrm>
            <a:off x="9023351" y="671514"/>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Line 511"/>
          <p:cNvSpPr>
            <a:spLocks noChangeShapeType="1"/>
          </p:cNvSpPr>
          <p:nvPr/>
        </p:nvSpPr>
        <p:spPr bwMode="auto">
          <a:xfrm>
            <a:off x="9023351" y="671514"/>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nvGrpSpPr>
          <p:cNvPr id="27" name="组合 26"/>
          <p:cNvGrpSpPr/>
          <p:nvPr/>
        </p:nvGrpSpPr>
        <p:grpSpPr>
          <a:xfrm>
            <a:off x="8622367" y="1941513"/>
            <a:ext cx="315202" cy="315202"/>
            <a:chOff x="8397425" y="1941513"/>
            <a:chExt cx="315202" cy="315202"/>
          </a:xfrm>
        </p:grpSpPr>
        <p:sp>
          <p:nvSpPr>
            <p:cNvPr id="26" name="矩形 25"/>
            <p:cNvSpPr/>
            <p:nvPr/>
          </p:nvSpPr>
          <p:spPr>
            <a:xfrm>
              <a:off x="8397425" y="1941513"/>
              <a:ext cx="315202" cy="315202"/>
            </a:xfrm>
            <a:prstGeom prst="rect">
              <a:avLst/>
            </a:prstGeom>
            <a:solidFill>
              <a:srgbClr val="DC77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Freeform 512"/>
            <p:cNvSpPr>
              <a:spLocks/>
            </p:cNvSpPr>
            <p:nvPr/>
          </p:nvSpPr>
          <p:spPr bwMode="auto">
            <a:xfrm>
              <a:off x="8493648" y="1977515"/>
              <a:ext cx="122757" cy="243198"/>
            </a:xfrm>
            <a:custGeom>
              <a:avLst/>
              <a:gdLst>
                <a:gd name="T0" fmla="*/ 54 w 106"/>
                <a:gd name="T1" fmla="*/ 105 h 210"/>
                <a:gd name="T2" fmla="*/ 0 w 106"/>
                <a:gd name="T3" fmla="*/ 159 h 210"/>
                <a:gd name="T4" fmla="*/ 0 w 106"/>
                <a:gd name="T5" fmla="*/ 210 h 210"/>
                <a:gd name="T6" fmla="*/ 0 w 106"/>
                <a:gd name="T7" fmla="*/ 210 h 210"/>
                <a:gd name="T8" fmla="*/ 106 w 106"/>
                <a:gd name="T9" fmla="*/ 105 h 210"/>
                <a:gd name="T10" fmla="*/ 0 w 106"/>
                <a:gd name="T11" fmla="*/ 0 h 210"/>
                <a:gd name="T12" fmla="*/ 0 w 106"/>
                <a:gd name="T13" fmla="*/ 0 h 210"/>
                <a:gd name="T14" fmla="*/ 0 w 106"/>
                <a:gd name="T15" fmla="*/ 51 h 210"/>
                <a:gd name="T16" fmla="*/ 54 w 106"/>
                <a:gd name="T17" fmla="*/ 105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6" h="210">
                  <a:moveTo>
                    <a:pt x="54" y="105"/>
                  </a:moveTo>
                  <a:lnTo>
                    <a:pt x="0" y="159"/>
                  </a:lnTo>
                  <a:lnTo>
                    <a:pt x="0" y="210"/>
                  </a:lnTo>
                  <a:lnTo>
                    <a:pt x="0" y="210"/>
                  </a:lnTo>
                  <a:lnTo>
                    <a:pt x="106" y="105"/>
                  </a:lnTo>
                  <a:lnTo>
                    <a:pt x="0" y="0"/>
                  </a:lnTo>
                  <a:lnTo>
                    <a:pt x="0" y="0"/>
                  </a:lnTo>
                  <a:lnTo>
                    <a:pt x="0" y="51"/>
                  </a:lnTo>
                  <a:lnTo>
                    <a:pt x="54" y="1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8" name="组合 27"/>
          <p:cNvGrpSpPr/>
          <p:nvPr/>
        </p:nvGrpSpPr>
        <p:grpSpPr>
          <a:xfrm flipH="1">
            <a:off x="206432" y="1941513"/>
            <a:ext cx="315202" cy="315202"/>
            <a:chOff x="8397425" y="1941513"/>
            <a:chExt cx="315202" cy="315202"/>
          </a:xfrm>
        </p:grpSpPr>
        <p:sp>
          <p:nvSpPr>
            <p:cNvPr id="29" name="矩形 28"/>
            <p:cNvSpPr/>
            <p:nvPr/>
          </p:nvSpPr>
          <p:spPr>
            <a:xfrm>
              <a:off x="8397425" y="1941513"/>
              <a:ext cx="315202" cy="31520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Freeform 512"/>
            <p:cNvSpPr>
              <a:spLocks/>
            </p:cNvSpPr>
            <p:nvPr/>
          </p:nvSpPr>
          <p:spPr bwMode="auto">
            <a:xfrm>
              <a:off x="8493648" y="1977515"/>
              <a:ext cx="122757" cy="243198"/>
            </a:xfrm>
            <a:custGeom>
              <a:avLst/>
              <a:gdLst>
                <a:gd name="T0" fmla="*/ 54 w 106"/>
                <a:gd name="T1" fmla="*/ 105 h 210"/>
                <a:gd name="T2" fmla="*/ 0 w 106"/>
                <a:gd name="T3" fmla="*/ 159 h 210"/>
                <a:gd name="T4" fmla="*/ 0 w 106"/>
                <a:gd name="T5" fmla="*/ 210 h 210"/>
                <a:gd name="T6" fmla="*/ 0 w 106"/>
                <a:gd name="T7" fmla="*/ 210 h 210"/>
                <a:gd name="T8" fmla="*/ 106 w 106"/>
                <a:gd name="T9" fmla="*/ 105 h 210"/>
                <a:gd name="T10" fmla="*/ 0 w 106"/>
                <a:gd name="T11" fmla="*/ 0 h 210"/>
                <a:gd name="T12" fmla="*/ 0 w 106"/>
                <a:gd name="T13" fmla="*/ 0 h 210"/>
                <a:gd name="T14" fmla="*/ 0 w 106"/>
                <a:gd name="T15" fmla="*/ 51 h 210"/>
                <a:gd name="T16" fmla="*/ 54 w 106"/>
                <a:gd name="T17" fmla="*/ 105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6" h="210">
                  <a:moveTo>
                    <a:pt x="54" y="105"/>
                  </a:moveTo>
                  <a:lnTo>
                    <a:pt x="0" y="159"/>
                  </a:lnTo>
                  <a:lnTo>
                    <a:pt x="0" y="210"/>
                  </a:lnTo>
                  <a:lnTo>
                    <a:pt x="0" y="210"/>
                  </a:lnTo>
                  <a:lnTo>
                    <a:pt x="106" y="105"/>
                  </a:lnTo>
                  <a:lnTo>
                    <a:pt x="0" y="0"/>
                  </a:lnTo>
                  <a:lnTo>
                    <a:pt x="0" y="0"/>
                  </a:lnTo>
                  <a:lnTo>
                    <a:pt x="0" y="51"/>
                  </a:lnTo>
                  <a:lnTo>
                    <a:pt x="54" y="105"/>
                  </a:ln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Tree>
  </p:cSld>
  <p:clrMapOvr>
    <a:masterClrMapping/>
  </p:clrMapOvr>
  <mc:AlternateContent xmlns:mc="http://schemas.openxmlformats.org/markup-compatibility/2006" xmlns:p14="http://schemas.microsoft.com/office/powerpoint/2010/main">
    <mc:Choice Requires="p14">
      <p:transition spd="slow" p14:dur="2000" advTm="6000"/>
    </mc:Choice>
    <mc:Fallback xmlns="">
      <p:transition spd="slow" advTm="600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tile tx="0" ty="0" sx="35000" sy="35000" flip="none" algn="ctr"/>
        </a:blipFill>
        <a:effectLst/>
      </p:bgPr>
    </p:bg>
    <p:spTree>
      <p:nvGrpSpPr>
        <p:cNvPr id="1" name=""/>
        <p:cNvGrpSpPr/>
        <p:nvPr/>
      </p:nvGrpSpPr>
      <p:grpSpPr>
        <a:xfrm>
          <a:off x="0" y="0"/>
          <a:ext cx="0" cy="0"/>
          <a:chOff x="0" y="0"/>
          <a:chExt cx="0" cy="0"/>
        </a:xfrm>
      </p:grpSpPr>
      <p:sp>
        <p:nvSpPr>
          <p:cNvPr id="2" name="矩形 1"/>
          <p:cNvSpPr/>
          <p:nvPr/>
        </p:nvSpPr>
        <p:spPr>
          <a:xfrm>
            <a:off x="0" y="0"/>
            <a:ext cx="4572000" cy="5143500"/>
          </a:xfrm>
          <a:prstGeom prst="rect">
            <a:avLst/>
          </a:prstGeom>
          <a:solidFill>
            <a:schemeClr val="tx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TextBox 2"/>
          <p:cNvSpPr txBox="1"/>
          <p:nvPr/>
        </p:nvSpPr>
        <p:spPr>
          <a:xfrm>
            <a:off x="1979339" y="1581640"/>
            <a:ext cx="4915292" cy="1938992"/>
          </a:xfrm>
          <a:prstGeom prst="rect">
            <a:avLst/>
          </a:prstGeom>
          <a:noFill/>
        </p:spPr>
        <p:txBody>
          <a:bodyPr wrap="square" rtlCol="0">
            <a:spAutoFit/>
          </a:bodyPr>
          <a:lstStyle/>
          <a:p>
            <a:pPr algn="ctr"/>
            <a:r>
              <a:rPr lang="en-US" altLang="zh-CN" sz="6000" dirty="0">
                <a:solidFill>
                  <a:schemeClr val="bg1"/>
                </a:solidFill>
                <a:latin typeface="Nyala" pitchFamily="2" charset="0"/>
              </a:rPr>
              <a:t>THE SLIDE</a:t>
            </a:r>
          </a:p>
          <a:p>
            <a:pPr algn="ctr"/>
            <a:r>
              <a:rPr lang="en-US" altLang="zh-CN" sz="6000" dirty="0">
                <a:solidFill>
                  <a:schemeClr val="bg1"/>
                </a:solidFill>
                <a:latin typeface="Nyala" pitchFamily="2" charset="0"/>
              </a:rPr>
              <a:t>02</a:t>
            </a:r>
            <a:endParaRPr lang="zh-CN" altLang="en-US" sz="6000" dirty="0">
              <a:solidFill>
                <a:schemeClr val="bg1"/>
              </a:solidFill>
              <a:latin typeface="Nyala" pitchFamily="2" charset="0"/>
            </a:endParaRPr>
          </a:p>
        </p:txBody>
      </p:sp>
      <p:sp>
        <p:nvSpPr>
          <p:cNvPr id="4" name="TextBox 3"/>
          <p:cNvSpPr txBox="1"/>
          <p:nvPr/>
        </p:nvSpPr>
        <p:spPr>
          <a:xfrm>
            <a:off x="206515" y="1796067"/>
            <a:ext cx="900100" cy="246221"/>
          </a:xfrm>
          <a:prstGeom prst="rect">
            <a:avLst/>
          </a:prstGeom>
          <a:noFill/>
        </p:spPr>
        <p:txBody>
          <a:bodyPr wrap="square" rtlCol="0">
            <a:spAutoFit/>
          </a:bodyPr>
          <a:lstStyle/>
          <a:p>
            <a:r>
              <a:rPr lang="en-US" altLang="zh-CN" sz="1000" dirty="0">
                <a:solidFill>
                  <a:schemeClr val="bg1"/>
                </a:solidFill>
                <a:latin typeface="Calibri Light" pitchFamily="34" charset="0"/>
              </a:rPr>
              <a:t>Little title</a:t>
            </a:r>
            <a:endParaRPr lang="zh-CN" altLang="en-US" sz="1000" dirty="0">
              <a:solidFill>
                <a:schemeClr val="bg1"/>
              </a:solidFill>
              <a:latin typeface="Calibri Light" pitchFamily="34" charset="0"/>
            </a:endParaRPr>
          </a:p>
        </p:txBody>
      </p:sp>
      <p:sp>
        <p:nvSpPr>
          <p:cNvPr id="5" name="TextBox 4"/>
          <p:cNvSpPr txBox="1"/>
          <p:nvPr/>
        </p:nvSpPr>
        <p:spPr>
          <a:xfrm>
            <a:off x="206515" y="2231115"/>
            <a:ext cx="900100" cy="246221"/>
          </a:xfrm>
          <a:prstGeom prst="rect">
            <a:avLst/>
          </a:prstGeom>
          <a:noFill/>
        </p:spPr>
        <p:txBody>
          <a:bodyPr wrap="square" rtlCol="0">
            <a:spAutoFit/>
          </a:bodyPr>
          <a:lstStyle/>
          <a:p>
            <a:r>
              <a:rPr lang="en-US" altLang="zh-CN" sz="1000" dirty="0">
                <a:solidFill>
                  <a:schemeClr val="bg1"/>
                </a:solidFill>
                <a:latin typeface="Calibri Light" pitchFamily="34" charset="0"/>
              </a:rPr>
              <a:t>Little title</a:t>
            </a:r>
            <a:endParaRPr lang="zh-CN" altLang="en-US" sz="1000" dirty="0">
              <a:solidFill>
                <a:schemeClr val="bg1"/>
              </a:solidFill>
              <a:latin typeface="Calibri Light" pitchFamily="34" charset="0"/>
            </a:endParaRPr>
          </a:p>
        </p:txBody>
      </p:sp>
      <p:sp>
        <p:nvSpPr>
          <p:cNvPr id="6" name="TextBox 5"/>
          <p:cNvSpPr txBox="1"/>
          <p:nvPr/>
        </p:nvSpPr>
        <p:spPr>
          <a:xfrm>
            <a:off x="206515" y="2666163"/>
            <a:ext cx="900100" cy="246221"/>
          </a:xfrm>
          <a:prstGeom prst="rect">
            <a:avLst/>
          </a:prstGeom>
          <a:noFill/>
        </p:spPr>
        <p:txBody>
          <a:bodyPr wrap="square" rtlCol="0">
            <a:spAutoFit/>
          </a:bodyPr>
          <a:lstStyle/>
          <a:p>
            <a:r>
              <a:rPr lang="en-US" altLang="zh-CN" sz="1000" dirty="0">
                <a:solidFill>
                  <a:schemeClr val="bg1"/>
                </a:solidFill>
                <a:latin typeface="Calibri Light" pitchFamily="34" charset="0"/>
              </a:rPr>
              <a:t>Little title</a:t>
            </a:r>
            <a:endParaRPr lang="zh-CN" altLang="en-US" sz="1000" dirty="0">
              <a:solidFill>
                <a:schemeClr val="bg1"/>
              </a:solidFill>
              <a:latin typeface="Calibri Light" pitchFamily="34" charset="0"/>
            </a:endParaRPr>
          </a:p>
        </p:txBody>
      </p:sp>
      <p:sp>
        <p:nvSpPr>
          <p:cNvPr id="7" name="TextBox 6"/>
          <p:cNvSpPr txBox="1"/>
          <p:nvPr/>
        </p:nvSpPr>
        <p:spPr>
          <a:xfrm>
            <a:off x="206515" y="3101212"/>
            <a:ext cx="900100" cy="246221"/>
          </a:xfrm>
          <a:prstGeom prst="rect">
            <a:avLst/>
          </a:prstGeom>
          <a:noFill/>
        </p:spPr>
        <p:txBody>
          <a:bodyPr wrap="square" rtlCol="0">
            <a:spAutoFit/>
          </a:bodyPr>
          <a:lstStyle/>
          <a:p>
            <a:r>
              <a:rPr lang="en-US" altLang="zh-CN" sz="1000" dirty="0">
                <a:solidFill>
                  <a:schemeClr val="bg1"/>
                </a:solidFill>
                <a:latin typeface="Calibri Light" pitchFamily="34" charset="0"/>
              </a:rPr>
              <a:t>Little title</a:t>
            </a:r>
            <a:endParaRPr lang="zh-CN" altLang="en-US" sz="1000" dirty="0">
              <a:solidFill>
                <a:schemeClr val="bg1"/>
              </a:solidFill>
              <a:latin typeface="Calibri Light" pitchFamily="34" charset="0"/>
            </a:endParaRPr>
          </a:p>
        </p:txBody>
      </p:sp>
      <p:cxnSp>
        <p:nvCxnSpPr>
          <p:cNvPr id="9" name="直接连接符 8"/>
          <p:cNvCxnSpPr/>
          <p:nvPr/>
        </p:nvCxnSpPr>
        <p:spPr>
          <a:xfrm>
            <a:off x="1151620" y="1941513"/>
            <a:ext cx="126014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矩形 10"/>
          <p:cNvSpPr/>
          <p:nvPr/>
        </p:nvSpPr>
        <p:spPr>
          <a:xfrm>
            <a:off x="2280988" y="0"/>
            <a:ext cx="2291012" cy="461665"/>
          </a:xfrm>
          <a:prstGeom prst="rect">
            <a:avLst/>
          </a:prstGeom>
        </p:spPr>
        <p:txBody>
          <a:bodyPr wrap="none">
            <a:spAutoFit/>
          </a:bodyPr>
          <a:lstStyle/>
          <a:p>
            <a:pPr algn="r"/>
            <a:r>
              <a:rPr lang="en-US" altLang="zh-CN" sz="2400" dirty="0">
                <a:solidFill>
                  <a:schemeClr val="bg1"/>
                </a:solidFill>
                <a:latin typeface="Nyala" pitchFamily="2" charset="0"/>
              </a:rPr>
              <a:t>Designed by Night</a:t>
            </a:r>
          </a:p>
        </p:txBody>
      </p:sp>
      <p:sp>
        <p:nvSpPr>
          <p:cNvPr id="12" name="矩形 11"/>
          <p:cNvSpPr/>
          <p:nvPr/>
        </p:nvSpPr>
        <p:spPr>
          <a:xfrm rot="16200000">
            <a:off x="5577546" y="1184895"/>
            <a:ext cx="1236236" cy="276999"/>
          </a:xfrm>
          <a:prstGeom prst="rect">
            <a:avLst/>
          </a:prstGeom>
        </p:spPr>
        <p:txBody>
          <a:bodyPr wrap="none">
            <a:spAutoFit/>
          </a:bodyPr>
          <a:lstStyle/>
          <a:p>
            <a:r>
              <a:rPr lang="en-US" altLang="zh-CN" sz="1200" dirty="0">
                <a:solidFill>
                  <a:schemeClr val="bg1"/>
                </a:solidFill>
                <a:latin typeface="Nyala" pitchFamily="2" charset="0"/>
              </a:rPr>
              <a:t>Designed by Night</a:t>
            </a:r>
          </a:p>
        </p:txBody>
      </p:sp>
      <p:sp>
        <p:nvSpPr>
          <p:cNvPr id="13" name="矩形 12"/>
          <p:cNvSpPr/>
          <p:nvPr/>
        </p:nvSpPr>
        <p:spPr>
          <a:xfrm>
            <a:off x="1601670" y="4158740"/>
            <a:ext cx="111387" cy="111386"/>
          </a:xfrm>
          <a:prstGeom prst="rect">
            <a:avLst/>
          </a:prstGeom>
          <a:noFill/>
          <a:ln w="19050">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2249367" y="4158740"/>
            <a:ext cx="111387" cy="111386"/>
          </a:xfrm>
          <a:prstGeom prst="rect">
            <a:avLst/>
          </a:prstGeom>
          <a:solidFill>
            <a:schemeClr val="bg1"/>
          </a:solidFill>
          <a:ln w="19050">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2897064" y="4158740"/>
            <a:ext cx="111387" cy="111386"/>
          </a:xfrm>
          <a:prstGeom prst="rect">
            <a:avLst/>
          </a:prstGeom>
          <a:noFill/>
          <a:ln w="19050">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3544760" y="4158740"/>
            <a:ext cx="111387" cy="111386"/>
          </a:xfrm>
          <a:prstGeom prst="rect">
            <a:avLst/>
          </a:prstGeom>
          <a:noFill/>
          <a:ln w="19050">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4192457" y="4158740"/>
            <a:ext cx="111387" cy="111386"/>
          </a:xfrm>
          <a:prstGeom prst="rect">
            <a:avLst/>
          </a:prstGeom>
          <a:noFill/>
          <a:ln w="19050">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4840154" y="4158740"/>
            <a:ext cx="111387" cy="111386"/>
          </a:xfrm>
          <a:prstGeom prst="rect">
            <a:avLst/>
          </a:prstGeom>
          <a:noFill/>
          <a:ln w="19050">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5487851" y="4158740"/>
            <a:ext cx="111387" cy="111386"/>
          </a:xfrm>
          <a:prstGeom prst="rect">
            <a:avLst/>
          </a:prstGeom>
          <a:noFill/>
          <a:ln w="19050">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6135547" y="4158740"/>
            <a:ext cx="111387" cy="111386"/>
          </a:xfrm>
          <a:prstGeom prst="rect">
            <a:avLst/>
          </a:prstGeom>
          <a:noFill/>
          <a:ln w="19050">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6783244" y="4158740"/>
            <a:ext cx="111387" cy="111386"/>
          </a:xfrm>
          <a:prstGeom prst="rect">
            <a:avLst/>
          </a:prstGeom>
          <a:noFill/>
          <a:ln w="19050">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7430943" y="4158740"/>
            <a:ext cx="111387" cy="111386"/>
          </a:xfrm>
          <a:prstGeom prst="rect">
            <a:avLst/>
          </a:prstGeom>
          <a:noFill/>
          <a:ln w="19050">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5651500" y="76944"/>
            <a:ext cx="2422458" cy="307777"/>
          </a:xfrm>
          <a:prstGeom prst="rect">
            <a:avLst/>
          </a:prstGeom>
        </p:spPr>
        <p:txBody>
          <a:bodyPr wrap="none">
            <a:spAutoFit/>
          </a:bodyPr>
          <a:lstStyle/>
          <a:p>
            <a:pPr algn="ctr"/>
            <a:r>
              <a:rPr lang="en-US" altLang="zh-CN" sz="1400" dirty="0">
                <a:solidFill>
                  <a:schemeClr val="bg1"/>
                </a:solidFill>
                <a:latin typeface="Nyala" pitchFamily="2" charset="0"/>
              </a:rPr>
              <a:t>You can attract me though weibo</a:t>
            </a:r>
          </a:p>
        </p:txBody>
      </p:sp>
      <p:grpSp>
        <p:nvGrpSpPr>
          <p:cNvPr id="29" name="组合 28"/>
          <p:cNvGrpSpPr/>
          <p:nvPr/>
        </p:nvGrpSpPr>
        <p:grpSpPr>
          <a:xfrm>
            <a:off x="8397425" y="185827"/>
            <a:ext cx="180020" cy="90010"/>
            <a:chOff x="7542330" y="1176595"/>
            <a:chExt cx="180020" cy="90010"/>
          </a:xfrm>
        </p:grpSpPr>
        <p:cxnSp>
          <p:nvCxnSpPr>
            <p:cNvPr id="26" name="直接连接符 25"/>
            <p:cNvCxnSpPr/>
            <p:nvPr/>
          </p:nvCxnSpPr>
          <p:spPr>
            <a:xfrm>
              <a:off x="7542330" y="1176595"/>
              <a:ext cx="18002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7542330" y="1221600"/>
              <a:ext cx="18002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7542330" y="1266605"/>
              <a:ext cx="18002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tile tx="0" ty="0" sx="30000" sy="30000" flip="none" algn="ctr"/>
        </a:blipFill>
        <a:effectLst/>
      </p:bgPr>
    </p:bg>
    <p:spTree>
      <p:nvGrpSpPr>
        <p:cNvPr id="1" name=""/>
        <p:cNvGrpSpPr/>
        <p:nvPr/>
      </p:nvGrpSpPr>
      <p:grpSpPr>
        <a:xfrm>
          <a:off x="0" y="0"/>
          <a:ext cx="0" cy="0"/>
          <a:chOff x="0" y="0"/>
          <a:chExt cx="0" cy="0"/>
        </a:xfrm>
      </p:grpSpPr>
      <p:sp>
        <p:nvSpPr>
          <p:cNvPr id="3" name="TextBox 2"/>
          <p:cNvSpPr txBox="1"/>
          <p:nvPr/>
        </p:nvSpPr>
        <p:spPr>
          <a:xfrm>
            <a:off x="1187624" y="627534"/>
            <a:ext cx="6552728" cy="2308324"/>
          </a:xfrm>
          <a:prstGeom prst="rect">
            <a:avLst/>
          </a:prstGeom>
          <a:noFill/>
        </p:spPr>
        <p:txBody>
          <a:bodyPr wrap="square" rtlCol="0">
            <a:spAutoFit/>
          </a:bodyPr>
          <a:lstStyle/>
          <a:p>
            <a:r>
              <a:rPr lang="en-US" altLang="zh-CN" sz="4800" dirty="0">
                <a:solidFill>
                  <a:schemeClr val="bg1"/>
                </a:solidFill>
                <a:latin typeface="Britannic Bold" pitchFamily="34" charset="0"/>
              </a:rPr>
              <a:t>BUSINESS</a:t>
            </a:r>
          </a:p>
          <a:p>
            <a:r>
              <a:rPr lang="en-US" altLang="zh-CN" sz="4800" dirty="0">
                <a:solidFill>
                  <a:schemeClr val="bg1"/>
                </a:solidFill>
                <a:latin typeface="Britannic Bold" pitchFamily="34" charset="0"/>
              </a:rPr>
              <a:t>SUMMERISE REPORT</a:t>
            </a:r>
          </a:p>
          <a:p>
            <a:r>
              <a:rPr lang="en-US" altLang="zh-CN" sz="4800" dirty="0">
                <a:solidFill>
                  <a:schemeClr val="bg1"/>
                </a:solidFill>
                <a:latin typeface="Britannic Bold" pitchFamily="34" charset="0"/>
              </a:rPr>
              <a:t>POWER</a:t>
            </a:r>
            <a:r>
              <a:rPr lang="en-US" altLang="zh-CN" sz="4800" dirty="0">
                <a:solidFill>
                  <a:srgbClr val="FFC000"/>
                </a:solidFill>
                <a:latin typeface="Britannic Bold" pitchFamily="34" charset="0"/>
              </a:rPr>
              <a:t>POINT </a:t>
            </a:r>
            <a:endParaRPr lang="zh-CN" altLang="en-US" sz="4800" dirty="0">
              <a:solidFill>
                <a:srgbClr val="FFC000"/>
              </a:solidFill>
              <a:latin typeface="Britannic Bold" pitchFamily="34" charset="0"/>
            </a:endParaRPr>
          </a:p>
        </p:txBody>
      </p:sp>
      <p:sp>
        <p:nvSpPr>
          <p:cNvPr id="4" name="TextBox 3"/>
          <p:cNvSpPr txBox="1"/>
          <p:nvPr/>
        </p:nvSpPr>
        <p:spPr>
          <a:xfrm>
            <a:off x="1187624" y="2935858"/>
            <a:ext cx="4248472" cy="584775"/>
          </a:xfrm>
          <a:prstGeom prst="rect">
            <a:avLst/>
          </a:prstGeom>
          <a:noFill/>
        </p:spPr>
        <p:txBody>
          <a:bodyPr wrap="square" rtlCol="0">
            <a:spAutoFit/>
          </a:bodyPr>
          <a:lstStyle/>
          <a:p>
            <a:r>
              <a:rPr lang="en-US" altLang="zh-CN" sz="1600" dirty="0">
                <a:solidFill>
                  <a:schemeClr val="bg1"/>
                </a:solidFill>
                <a:latin typeface="Calibri Light" pitchFamily="34" charset="0"/>
              </a:rPr>
              <a:t>WORKING WITH YOUR FAVORITE TRAINERS</a:t>
            </a:r>
          </a:p>
          <a:p>
            <a:r>
              <a:rPr lang="en-US" altLang="zh-CN" sz="1600" dirty="0">
                <a:solidFill>
                  <a:srgbClr val="FFC000"/>
                </a:solidFill>
                <a:latin typeface="Calibri Light" pitchFamily="34" charset="0"/>
              </a:rPr>
              <a:t>ANYWHERE , ANYTIME</a:t>
            </a:r>
            <a:endParaRPr lang="zh-CN" altLang="en-US" sz="1600" dirty="0">
              <a:solidFill>
                <a:srgbClr val="FFC000"/>
              </a:solidFill>
              <a:latin typeface="Calibri Light" pitchFamily="34" charset="0"/>
            </a:endParaRPr>
          </a:p>
        </p:txBody>
      </p:sp>
      <p:sp>
        <p:nvSpPr>
          <p:cNvPr id="5" name="矩形 4"/>
          <p:cNvSpPr/>
          <p:nvPr/>
        </p:nvSpPr>
        <p:spPr>
          <a:xfrm>
            <a:off x="1241344" y="3656310"/>
            <a:ext cx="1152128" cy="432048"/>
          </a:xfrm>
          <a:prstGeom prst="rect">
            <a:avLst/>
          </a:prstGeom>
          <a:no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rgbClr val="FFC000"/>
                </a:solidFill>
                <a:latin typeface="Calibri Light" pitchFamily="34" charset="0"/>
              </a:rPr>
              <a:t>ANTTIME</a:t>
            </a:r>
            <a:endParaRPr lang="zh-CN" altLang="en-US" sz="1200" dirty="0">
              <a:solidFill>
                <a:srgbClr val="FFC000"/>
              </a:solidFill>
              <a:latin typeface="Calibri Light" pitchFamily="34" charset="0"/>
            </a:endParaRPr>
          </a:p>
        </p:txBody>
      </p:sp>
      <p:sp>
        <p:nvSpPr>
          <p:cNvPr id="6" name="矩形 5"/>
          <p:cNvSpPr/>
          <p:nvPr/>
        </p:nvSpPr>
        <p:spPr>
          <a:xfrm>
            <a:off x="2771800" y="3656310"/>
            <a:ext cx="1656184" cy="432048"/>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latin typeface="Calibri Light" pitchFamily="34" charset="0"/>
              </a:rPr>
              <a:t>ANYWHERE  &gt;</a:t>
            </a:r>
            <a:endParaRPr lang="zh-CN" altLang="en-US" sz="1200" dirty="0">
              <a:solidFill>
                <a:schemeClr val="tx1"/>
              </a:solidFill>
              <a:latin typeface="Calibri Light"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tile tx="0" ty="0" sx="30000" sy="30000" flip="none" algn="ctr"/>
        </a:blipFill>
        <a:effectLst/>
      </p:bgPr>
    </p:bg>
    <p:spTree>
      <p:nvGrpSpPr>
        <p:cNvPr id="1" name=""/>
        <p:cNvGrpSpPr/>
        <p:nvPr/>
      </p:nvGrpSpPr>
      <p:grpSpPr>
        <a:xfrm>
          <a:off x="0" y="0"/>
          <a:ext cx="0" cy="0"/>
          <a:chOff x="0" y="0"/>
          <a:chExt cx="0" cy="0"/>
        </a:xfrm>
      </p:grpSpPr>
      <p:sp>
        <p:nvSpPr>
          <p:cNvPr id="2" name="TextBox 1"/>
          <p:cNvSpPr txBox="1"/>
          <p:nvPr/>
        </p:nvSpPr>
        <p:spPr>
          <a:xfrm>
            <a:off x="2951821" y="1446625"/>
            <a:ext cx="3240360" cy="769441"/>
          </a:xfrm>
          <a:prstGeom prst="rect">
            <a:avLst/>
          </a:prstGeom>
          <a:noFill/>
        </p:spPr>
        <p:txBody>
          <a:bodyPr wrap="square" rtlCol="0">
            <a:spAutoFit/>
          </a:bodyPr>
          <a:lstStyle/>
          <a:p>
            <a:pPr algn="ctr"/>
            <a:r>
              <a:rPr lang="en-US" altLang="zh-CN" sz="4400" dirty="0">
                <a:solidFill>
                  <a:schemeClr val="bg1"/>
                </a:solidFill>
                <a:latin typeface="Nyala" pitchFamily="2" charset="0"/>
                <a:ea typeface="Ebrima" pitchFamily="2" charset="0"/>
                <a:cs typeface="Arial" pitchFamily="34" charset="0"/>
              </a:rPr>
              <a:t>Ant Black</a:t>
            </a:r>
            <a:endParaRPr lang="zh-CN" altLang="en-US" sz="4400" dirty="0">
              <a:solidFill>
                <a:schemeClr val="bg1"/>
              </a:solidFill>
              <a:latin typeface="Nyala" pitchFamily="2" charset="0"/>
              <a:cs typeface="Arial" pitchFamily="34" charset="0"/>
            </a:endParaRPr>
          </a:p>
        </p:txBody>
      </p:sp>
      <p:cxnSp>
        <p:nvCxnSpPr>
          <p:cNvPr id="4" name="直接连接符 3"/>
          <p:cNvCxnSpPr/>
          <p:nvPr/>
        </p:nvCxnSpPr>
        <p:spPr>
          <a:xfrm>
            <a:off x="3221850" y="2301720"/>
            <a:ext cx="2700300" cy="0"/>
          </a:xfrm>
          <a:prstGeom prst="line">
            <a:avLst/>
          </a:prstGeom>
          <a:ln w="57150" cmpd="dbl">
            <a:solidFill>
              <a:schemeClr val="bg1"/>
            </a:solidFill>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951820" y="2301720"/>
            <a:ext cx="3240360" cy="338554"/>
          </a:xfrm>
          <a:prstGeom prst="rect">
            <a:avLst/>
          </a:prstGeom>
          <a:noFill/>
        </p:spPr>
        <p:txBody>
          <a:bodyPr wrap="square" rtlCol="0">
            <a:spAutoFit/>
          </a:bodyPr>
          <a:lstStyle/>
          <a:p>
            <a:pPr algn="ctr"/>
            <a:r>
              <a:rPr lang="en-US" altLang="zh-CN" sz="1600" dirty="0">
                <a:solidFill>
                  <a:schemeClr val="bg1"/>
                </a:solidFill>
                <a:latin typeface="Nyala" pitchFamily="2" charset="0"/>
              </a:rPr>
              <a:t>Just another power point by Night</a:t>
            </a:r>
            <a:endParaRPr lang="zh-CN" altLang="en-US" sz="1600" dirty="0">
              <a:solidFill>
                <a:schemeClr val="bg1"/>
              </a:solidFill>
              <a:latin typeface="Nyala" pitchFamily="2" charset="0"/>
            </a:endParaRPr>
          </a:p>
        </p:txBody>
      </p:sp>
      <p:sp>
        <p:nvSpPr>
          <p:cNvPr id="8" name="椭圆 7"/>
          <p:cNvSpPr/>
          <p:nvPr/>
        </p:nvSpPr>
        <p:spPr>
          <a:xfrm>
            <a:off x="4122118" y="3021800"/>
            <a:ext cx="899764" cy="899764"/>
          </a:xfrm>
          <a:prstGeom prst="ellipse">
            <a:avLst/>
          </a:prstGeom>
          <a:solidFill>
            <a:srgbClr val="DC77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Nyala" pitchFamily="2" charset="0"/>
              </a:rPr>
              <a:t>Start</a:t>
            </a:r>
            <a:endParaRPr lang="zh-CN" altLang="en-US" dirty="0">
              <a:latin typeface="Nyala" pitchFamily="2" charset="0"/>
            </a:endParaRPr>
          </a:p>
        </p:txBody>
      </p:sp>
    </p:spTree>
  </p:cSld>
  <p:clrMapOvr>
    <a:masterClrMapping/>
  </p:clrMapOvr>
  <mc:AlternateContent xmlns:mc="http://schemas.openxmlformats.org/markup-compatibility/2006" xmlns:p14="http://schemas.microsoft.com/office/powerpoint/2010/main">
    <mc:Choice Requires="p14">
      <p:transition spd="slow" p14:dur="2000" advTm="6000"/>
    </mc:Choice>
    <mc:Fallback xmlns="">
      <p:transition spd="slow" advTm="600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motorcycle-suzuki-motor-silver-cylinder-shiny.jpg"/>
          <p:cNvPicPr>
            <a:picLocks noChangeAspect="1"/>
          </p:cNvPicPr>
          <p:nvPr/>
        </p:nvPicPr>
        <p:blipFill>
          <a:blip r:embed="rId3" cstate="print"/>
          <a:srcRect l="4028" r="4028"/>
          <a:stretch>
            <a:fillRect/>
          </a:stretch>
        </p:blipFill>
        <p:spPr>
          <a:xfrm>
            <a:off x="0" y="-1"/>
            <a:ext cx="9144000" cy="5143502"/>
          </a:xfrm>
          <a:prstGeom prst="rect">
            <a:avLst/>
          </a:prstGeom>
        </p:spPr>
      </p:pic>
      <p:sp>
        <p:nvSpPr>
          <p:cNvPr id="3" name="任意多边形 2"/>
          <p:cNvSpPr/>
          <p:nvPr/>
        </p:nvSpPr>
        <p:spPr>
          <a:xfrm>
            <a:off x="0" y="0"/>
            <a:ext cx="5651500" cy="5143500"/>
          </a:xfrm>
          <a:custGeom>
            <a:avLst/>
            <a:gdLst>
              <a:gd name="connsiteX0" fmla="*/ 0 w 4572000"/>
              <a:gd name="connsiteY0" fmla="*/ 0 h 5143500"/>
              <a:gd name="connsiteX1" fmla="*/ 4572000 w 4572000"/>
              <a:gd name="connsiteY1" fmla="*/ 0 h 5143500"/>
              <a:gd name="connsiteX2" fmla="*/ 4572000 w 4572000"/>
              <a:gd name="connsiteY2" fmla="*/ 5143500 h 5143500"/>
              <a:gd name="connsiteX3" fmla="*/ 0 w 4572000"/>
              <a:gd name="connsiteY3" fmla="*/ 5143500 h 5143500"/>
              <a:gd name="connsiteX4" fmla="*/ 0 w 4572000"/>
              <a:gd name="connsiteY4" fmla="*/ 0 h 5143500"/>
              <a:gd name="connsiteX0" fmla="*/ 0 w 5651500"/>
              <a:gd name="connsiteY0" fmla="*/ 0 h 5143500"/>
              <a:gd name="connsiteX1" fmla="*/ 5651500 w 5651500"/>
              <a:gd name="connsiteY1" fmla="*/ 0 h 5143500"/>
              <a:gd name="connsiteX2" fmla="*/ 4572000 w 5651500"/>
              <a:gd name="connsiteY2" fmla="*/ 5143500 h 5143500"/>
              <a:gd name="connsiteX3" fmla="*/ 0 w 5651500"/>
              <a:gd name="connsiteY3" fmla="*/ 5143500 h 5143500"/>
              <a:gd name="connsiteX4" fmla="*/ 0 w 5651500"/>
              <a:gd name="connsiteY4" fmla="*/ 0 h 5143500"/>
              <a:gd name="connsiteX0" fmla="*/ 0 w 5651500"/>
              <a:gd name="connsiteY0" fmla="*/ 0 h 5143500"/>
              <a:gd name="connsiteX1" fmla="*/ 5651500 w 5651500"/>
              <a:gd name="connsiteY1" fmla="*/ 0 h 5143500"/>
              <a:gd name="connsiteX2" fmla="*/ 3492500 w 5651500"/>
              <a:gd name="connsiteY2" fmla="*/ 5143500 h 5143500"/>
              <a:gd name="connsiteX3" fmla="*/ 0 w 5651500"/>
              <a:gd name="connsiteY3" fmla="*/ 5143500 h 5143500"/>
              <a:gd name="connsiteX4" fmla="*/ 0 w 5651500"/>
              <a:gd name="connsiteY4" fmla="*/ 0 h 514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51500" h="5143500">
                <a:moveTo>
                  <a:pt x="0" y="0"/>
                </a:moveTo>
                <a:lnTo>
                  <a:pt x="5651500" y="0"/>
                </a:lnTo>
                <a:lnTo>
                  <a:pt x="3492500" y="5143500"/>
                </a:lnTo>
                <a:lnTo>
                  <a:pt x="0" y="5143500"/>
                </a:lnTo>
                <a:lnTo>
                  <a:pt x="0" y="0"/>
                </a:lnTo>
                <a:close/>
              </a:path>
            </a:pathLst>
          </a:cu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TextBox 3"/>
          <p:cNvSpPr txBox="1"/>
          <p:nvPr/>
        </p:nvSpPr>
        <p:spPr>
          <a:xfrm>
            <a:off x="1286634" y="741184"/>
            <a:ext cx="4364865" cy="1200329"/>
          </a:xfrm>
          <a:prstGeom prst="rect">
            <a:avLst/>
          </a:prstGeom>
          <a:noFill/>
        </p:spPr>
        <p:txBody>
          <a:bodyPr wrap="square" rtlCol="0">
            <a:spAutoFit/>
          </a:bodyPr>
          <a:lstStyle/>
          <a:p>
            <a:r>
              <a:rPr lang="en-US" altLang="zh-CN" sz="7200" dirty="0">
                <a:latin typeface="Nyala" pitchFamily="2" charset="0"/>
              </a:rPr>
              <a:t>Ant Black</a:t>
            </a:r>
          </a:p>
        </p:txBody>
      </p:sp>
      <p:sp>
        <p:nvSpPr>
          <p:cNvPr id="5" name="矩形 4"/>
          <p:cNvSpPr/>
          <p:nvPr/>
        </p:nvSpPr>
        <p:spPr>
          <a:xfrm>
            <a:off x="1376645" y="2256631"/>
            <a:ext cx="2340260" cy="63023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a:latin typeface="Calibri Light" pitchFamily="34" charset="0"/>
              </a:rPr>
              <a:t>DISCOVERY</a:t>
            </a:r>
            <a:endParaRPr lang="zh-CN" altLang="en-US" dirty="0">
              <a:latin typeface="Calibri Light" pitchFamily="34" charset="0"/>
            </a:endParaRPr>
          </a:p>
        </p:txBody>
      </p:sp>
      <p:sp>
        <p:nvSpPr>
          <p:cNvPr id="6" name="矩形 5"/>
          <p:cNvSpPr/>
          <p:nvPr/>
        </p:nvSpPr>
        <p:spPr>
          <a:xfrm>
            <a:off x="3851920" y="2256631"/>
            <a:ext cx="2340260" cy="6302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altLang="zh-CN" dirty="0">
                <a:solidFill>
                  <a:schemeClr val="bg1">
                    <a:lumMod val="50000"/>
                  </a:schemeClr>
                </a:solidFill>
                <a:latin typeface="Calibri Light" pitchFamily="34" charset="0"/>
              </a:rPr>
              <a:t>UNITED KINGDOM</a:t>
            </a:r>
            <a:endParaRPr lang="zh-CN" altLang="en-US" dirty="0">
              <a:solidFill>
                <a:schemeClr val="bg1">
                  <a:lumMod val="50000"/>
                </a:schemeClr>
              </a:solidFill>
              <a:latin typeface="Calibri Light" pitchFamily="34" charset="0"/>
            </a:endParaRPr>
          </a:p>
        </p:txBody>
      </p:sp>
      <p:cxnSp>
        <p:nvCxnSpPr>
          <p:cNvPr id="8" name="直接连接符 7"/>
          <p:cNvCxnSpPr/>
          <p:nvPr/>
        </p:nvCxnSpPr>
        <p:spPr>
          <a:xfrm>
            <a:off x="2771800" y="2571750"/>
            <a:ext cx="7207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1376645" y="3921900"/>
            <a:ext cx="675075" cy="0"/>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2231740" y="3921900"/>
            <a:ext cx="675075" cy="0"/>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3086835" y="3921900"/>
            <a:ext cx="675075"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grayscl/>
          </a:blip>
          <a:srcRect/>
          <a:stretch>
            <a:fillRect t="-9000" b="-9000"/>
          </a:stretch>
        </a:blipFill>
        <a:effectLst/>
      </p:bgPr>
    </p:bg>
    <p:spTree>
      <p:nvGrpSpPr>
        <p:cNvPr id="1" name=""/>
        <p:cNvGrpSpPr/>
        <p:nvPr/>
      </p:nvGrpSpPr>
      <p:grpSpPr>
        <a:xfrm>
          <a:off x="0" y="0"/>
          <a:ext cx="0" cy="0"/>
          <a:chOff x="0" y="0"/>
          <a:chExt cx="0" cy="0"/>
        </a:xfrm>
      </p:grpSpPr>
      <p:sp>
        <p:nvSpPr>
          <p:cNvPr id="3" name="矩形 2"/>
          <p:cNvSpPr/>
          <p:nvPr/>
        </p:nvSpPr>
        <p:spPr>
          <a:xfrm>
            <a:off x="0" y="0"/>
            <a:ext cx="9144000" cy="5143500"/>
          </a:xfrm>
          <a:prstGeom prst="rect">
            <a:avLst/>
          </a:prstGeom>
          <a:solidFill>
            <a:schemeClr val="tx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extBox 1"/>
          <p:cNvSpPr txBox="1"/>
          <p:nvPr/>
        </p:nvSpPr>
        <p:spPr>
          <a:xfrm>
            <a:off x="2141730" y="771550"/>
            <a:ext cx="4860540" cy="1723549"/>
          </a:xfrm>
          <a:prstGeom prst="rect">
            <a:avLst/>
          </a:prstGeom>
          <a:noFill/>
        </p:spPr>
        <p:txBody>
          <a:bodyPr wrap="square" rtlCol="0">
            <a:spAutoFit/>
          </a:bodyPr>
          <a:lstStyle/>
          <a:p>
            <a:pPr algn="ctr"/>
            <a:r>
              <a:rPr lang="en-US" altLang="zh-CN" sz="8800" spc="600" dirty="0">
                <a:solidFill>
                  <a:schemeClr val="bg1"/>
                </a:solidFill>
                <a:latin typeface="Arial" pitchFamily="34" charset="0"/>
                <a:cs typeface="Arial" pitchFamily="34" charset="0"/>
              </a:rPr>
              <a:t>RISEN</a:t>
            </a:r>
          </a:p>
          <a:p>
            <a:pPr algn="ctr"/>
            <a:r>
              <a:rPr lang="en-US" altLang="zh-CN" spc="600" dirty="0">
                <a:solidFill>
                  <a:schemeClr val="bg1"/>
                </a:solidFill>
                <a:latin typeface="Arial" pitchFamily="34" charset="0"/>
                <a:cs typeface="Arial" pitchFamily="34" charset="0"/>
              </a:rPr>
              <a:t>DESIGNED BY NIGHT</a:t>
            </a:r>
            <a:endParaRPr lang="zh-CN" altLang="en-US" spc="600" dirty="0">
              <a:solidFill>
                <a:schemeClr val="bg1"/>
              </a:solidFill>
              <a:latin typeface="Arial" pitchFamily="34" charset="0"/>
              <a:cs typeface="Arial" pitchFamily="34" charset="0"/>
            </a:endParaRPr>
          </a:p>
        </p:txBody>
      </p:sp>
      <p:sp>
        <p:nvSpPr>
          <p:cNvPr id="4" name="TextBox 3"/>
          <p:cNvSpPr txBox="1"/>
          <p:nvPr/>
        </p:nvSpPr>
        <p:spPr>
          <a:xfrm>
            <a:off x="3086837" y="2776451"/>
            <a:ext cx="2970328" cy="1077218"/>
          </a:xfrm>
          <a:prstGeom prst="rect">
            <a:avLst/>
          </a:prstGeom>
          <a:noFill/>
        </p:spPr>
        <p:txBody>
          <a:bodyPr wrap="square" rtlCol="0">
            <a:spAutoFit/>
          </a:bodyPr>
          <a:lstStyle/>
          <a:p>
            <a:pPr algn="ctr"/>
            <a:r>
              <a:rPr lang="en-US" altLang="zh-CN" sz="1600" dirty="0">
                <a:solidFill>
                  <a:schemeClr val="bg1"/>
                </a:solidFill>
                <a:latin typeface="CommercialScript BT" pitchFamily="66" charset="0"/>
              </a:rPr>
              <a:t>There are moments in life when you miss someone so much that you just want to pick them from your dreams and hug them for real! </a:t>
            </a:r>
            <a:endParaRPr lang="zh-CN" altLang="en-US" sz="1600" dirty="0">
              <a:solidFill>
                <a:schemeClr val="bg1"/>
              </a:solidFill>
              <a:latin typeface="CommercialScript BT" pitchFamily="66" charset="0"/>
            </a:endParaRPr>
          </a:p>
        </p:txBody>
      </p:sp>
      <p:sp>
        <p:nvSpPr>
          <p:cNvPr id="5" name="椭圆 4"/>
          <p:cNvSpPr/>
          <p:nvPr/>
        </p:nvSpPr>
        <p:spPr>
          <a:xfrm>
            <a:off x="4536000" y="4347950"/>
            <a:ext cx="72000" cy="72000"/>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4536000" y="4503970"/>
            <a:ext cx="72000" cy="7200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4536000" y="4659991"/>
            <a:ext cx="72000" cy="72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4536000" y="4191930"/>
            <a:ext cx="72000" cy="720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tile tx="0" ty="0" sx="30000" sy="30000" flip="none" algn="ctr"/>
        </a:blipFill>
        <a:effectLst/>
      </p:bgPr>
    </p:bg>
    <p:spTree>
      <p:nvGrpSpPr>
        <p:cNvPr id="1" name=""/>
        <p:cNvGrpSpPr/>
        <p:nvPr/>
      </p:nvGrpSpPr>
      <p:grpSpPr>
        <a:xfrm>
          <a:off x="0" y="0"/>
          <a:ext cx="0" cy="0"/>
          <a:chOff x="0" y="0"/>
          <a:chExt cx="0" cy="0"/>
        </a:xfrm>
      </p:grpSpPr>
      <p:sp>
        <p:nvSpPr>
          <p:cNvPr id="2" name="TextBox 1"/>
          <p:cNvSpPr txBox="1"/>
          <p:nvPr/>
        </p:nvSpPr>
        <p:spPr>
          <a:xfrm>
            <a:off x="1115616" y="1203598"/>
            <a:ext cx="3096344" cy="461665"/>
          </a:xfrm>
          <a:prstGeom prst="rect">
            <a:avLst/>
          </a:prstGeom>
          <a:noFill/>
        </p:spPr>
        <p:txBody>
          <a:bodyPr wrap="square" rtlCol="0">
            <a:spAutoFit/>
          </a:bodyPr>
          <a:lstStyle/>
          <a:p>
            <a:r>
              <a:rPr lang="en-US" altLang="zh-CN" dirty="0">
                <a:solidFill>
                  <a:schemeClr val="bg1"/>
                </a:solidFill>
                <a:latin typeface="Candara" pitchFamily="34" charset="0"/>
              </a:rPr>
              <a:t>STRONGER &amp; </a:t>
            </a:r>
            <a:r>
              <a:rPr lang="en-US" altLang="zh-CN" sz="2400" b="1" dirty="0">
                <a:solidFill>
                  <a:schemeClr val="bg1"/>
                </a:solidFill>
                <a:latin typeface="Candara" pitchFamily="34" charset="0"/>
              </a:rPr>
              <a:t>STRONGER</a:t>
            </a:r>
            <a:endParaRPr lang="zh-CN" altLang="en-US" sz="2400" b="1" dirty="0">
              <a:solidFill>
                <a:schemeClr val="bg1"/>
              </a:solidFill>
              <a:latin typeface="Candara" pitchFamily="34" charset="0"/>
            </a:endParaRPr>
          </a:p>
        </p:txBody>
      </p:sp>
      <p:sp>
        <p:nvSpPr>
          <p:cNvPr id="3" name="TextBox 2"/>
          <p:cNvSpPr txBox="1"/>
          <p:nvPr/>
        </p:nvSpPr>
        <p:spPr>
          <a:xfrm>
            <a:off x="1115616" y="1658390"/>
            <a:ext cx="5166574" cy="1015663"/>
          </a:xfrm>
          <a:prstGeom prst="rect">
            <a:avLst/>
          </a:prstGeom>
          <a:noFill/>
        </p:spPr>
        <p:txBody>
          <a:bodyPr wrap="square" rtlCol="0">
            <a:spAutoFit/>
          </a:bodyPr>
          <a:lstStyle/>
          <a:p>
            <a:r>
              <a:rPr lang="en-US" altLang="zh-CN" sz="6000" dirty="0">
                <a:solidFill>
                  <a:srgbClr val="00B0F0"/>
                </a:solidFill>
                <a:latin typeface="Castellar" pitchFamily="18" charset="0"/>
              </a:rPr>
              <a:t>EVERYDAY</a:t>
            </a:r>
            <a:endParaRPr lang="zh-CN" altLang="en-US" sz="6000" dirty="0">
              <a:solidFill>
                <a:srgbClr val="00B0F0"/>
              </a:solidFill>
              <a:latin typeface="Castellar" pitchFamily="18" charset="0"/>
            </a:endParaRPr>
          </a:p>
        </p:txBody>
      </p:sp>
      <p:sp>
        <p:nvSpPr>
          <p:cNvPr id="4" name="TextBox 3"/>
          <p:cNvSpPr txBox="1"/>
          <p:nvPr/>
        </p:nvSpPr>
        <p:spPr>
          <a:xfrm>
            <a:off x="1115616" y="2616755"/>
            <a:ext cx="5184576" cy="415498"/>
          </a:xfrm>
          <a:prstGeom prst="rect">
            <a:avLst/>
          </a:prstGeom>
          <a:noFill/>
        </p:spPr>
        <p:txBody>
          <a:bodyPr wrap="square" rtlCol="0">
            <a:spAutoFit/>
          </a:bodyPr>
          <a:lstStyle/>
          <a:p>
            <a:r>
              <a:rPr lang="en-US" altLang="zh-CN" sz="1050" dirty="0">
                <a:solidFill>
                  <a:schemeClr val="bg1"/>
                </a:solidFill>
                <a:latin typeface="Candara" pitchFamily="34" charset="0"/>
              </a:rPr>
              <a:t>There are moments in life when you miss someone so much that you just want to pick them from your dreams and hug them for real!  Dream what you want to dream; </a:t>
            </a:r>
            <a:endParaRPr lang="zh-CN" altLang="en-US" sz="1050" dirty="0">
              <a:solidFill>
                <a:schemeClr val="bg1"/>
              </a:solidFill>
              <a:latin typeface="Candara" pitchFamily="34" charset="0"/>
            </a:endParaRPr>
          </a:p>
        </p:txBody>
      </p:sp>
      <p:sp>
        <p:nvSpPr>
          <p:cNvPr id="5" name="矩形 4"/>
          <p:cNvSpPr/>
          <p:nvPr/>
        </p:nvSpPr>
        <p:spPr>
          <a:xfrm>
            <a:off x="1205912" y="3156815"/>
            <a:ext cx="1656184" cy="360040"/>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latin typeface="Calibri Light" pitchFamily="34" charset="0"/>
              </a:rPr>
              <a:t>TO BE STRONGER</a:t>
            </a:r>
            <a:endParaRPr lang="zh-CN" altLang="en-US" sz="1200" dirty="0">
              <a:latin typeface="Calibri Light"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多风格PPT封面合辑"/>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351</TotalTime>
  <Words>343</Words>
  <Application>Microsoft Office PowerPoint</Application>
  <PresentationFormat>全屏显示(16:9)</PresentationFormat>
  <Paragraphs>83</Paragraphs>
  <Slides>15</Slides>
  <Notes>15</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15</vt:i4>
      </vt:variant>
    </vt:vector>
  </HeadingPairs>
  <TitlesOfParts>
    <vt:vector size="27" baseType="lpstr">
      <vt:lpstr>Castellar</vt:lpstr>
      <vt:lpstr>Cambria Math</vt:lpstr>
      <vt:lpstr>CommercialScript BT</vt:lpstr>
      <vt:lpstr>Ebrima</vt:lpstr>
      <vt:lpstr>Arial</vt:lpstr>
      <vt:lpstr>Calibri</vt:lpstr>
      <vt:lpstr>Britannic Bold</vt:lpstr>
      <vt:lpstr>Candara</vt:lpstr>
      <vt:lpstr>Nyala</vt:lpstr>
      <vt:lpstr>Calibri Light</vt:lpstr>
      <vt:lpstr>Andalus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cp:lastModifiedBy>lihongyi@nutstore.net</cp:lastModifiedBy>
  <cp:revision>48</cp:revision>
  <dcterms:created xsi:type="dcterms:W3CDTF">2016-06-08T03:40:30Z</dcterms:created>
  <dcterms:modified xsi:type="dcterms:W3CDTF">2018-12-26T09:36:31Z</dcterms:modified>
</cp:coreProperties>
</file>